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20"/>
  </p:notesMasterIdLst>
  <p:handoutMasterIdLst>
    <p:handoutMasterId r:id="rId21"/>
  </p:handoutMasterIdLst>
  <p:sldIdLst>
    <p:sldId id="282" r:id="rId5"/>
    <p:sldId id="292" r:id="rId6"/>
    <p:sldId id="283" r:id="rId7"/>
    <p:sldId id="284" r:id="rId8"/>
    <p:sldId id="297" r:id="rId9"/>
    <p:sldId id="300" r:id="rId10"/>
    <p:sldId id="299" r:id="rId11"/>
    <p:sldId id="303" r:id="rId12"/>
    <p:sldId id="302" r:id="rId13"/>
    <p:sldId id="293" r:id="rId14"/>
    <p:sldId id="298" r:id="rId15"/>
    <p:sldId id="301" r:id="rId16"/>
    <p:sldId id="305" r:id="rId17"/>
    <p:sldId id="285" r:id="rId18"/>
    <p:sldId id="296" r:id="rId19"/>
  </p:sldIdLst>
  <p:sldSz cx="12192000" cy="6858000"/>
  <p:notesSz cx="6858000" cy="9144000"/>
  <p:defaultTextStyle>
    <a:defPPr rtl="0">
      <a:defRPr lang="en-gb"/>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AF424DF-9E64-4B26-89A6-E7D4EBBF4B39}" v="1" dt="2024-06-04T13:54:43.231"/>
  </p1510:revLst>
</p1510:revInfo>
</file>

<file path=ppt/tableStyles.xml><?xml version="1.0" encoding="utf-8"?>
<a:tblStyleLst xmlns:a="http://schemas.openxmlformats.org/drawingml/2006/main" def="{073A0DAA-6AF3-43AB-8588-CEC1D06C72B9}"/>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022" autoAdjust="0"/>
    <p:restoredTop sz="94631" autoAdjust="0"/>
  </p:normalViewPr>
  <p:slideViewPr>
    <p:cSldViewPr snapToGrid="0">
      <p:cViewPr varScale="1">
        <p:scale>
          <a:sx n="97" d="100"/>
          <a:sy n="97" d="100"/>
        </p:scale>
        <p:origin x="55" y="41"/>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0"/>
    </p:cViewPr>
  </p:sorterViewPr>
  <p:notesViewPr>
    <p:cSldViewPr snapToGrid="0">
      <p:cViewPr varScale="1">
        <p:scale>
          <a:sx n="86" d="100"/>
          <a:sy n="86" d="100"/>
        </p:scale>
        <p:origin x="3018"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6/11/relationships/changesInfo" Target="changesInfos/changesInfo1.xml"/><Relationship Id="rId3" Type="http://schemas.openxmlformats.org/officeDocument/2006/relationships/customXml" Target="../customXml/item3.xml"/><Relationship Id="rId21"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 Id="rId27"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Yusuf Yeganeh" userId="97000f77-3405-4eef-9fbd-088ce2994d72" providerId="ADAL" clId="{EAF424DF-9E64-4B26-89A6-E7D4EBBF4B39}"/>
    <pc:docChg chg="custSel modSld">
      <pc:chgData name="Yusuf Yeganeh" userId="97000f77-3405-4eef-9fbd-088ce2994d72" providerId="ADAL" clId="{EAF424DF-9E64-4B26-89A6-E7D4EBBF4B39}" dt="2024-06-27T15:11:12.563" v="248" actId="20577"/>
      <pc:docMkLst>
        <pc:docMk/>
      </pc:docMkLst>
      <pc:sldChg chg="modSp mod">
        <pc:chgData name="Yusuf Yeganeh" userId="97000f77-3405-4eef-9fbd-088ce2994d72" providerId="ADAL" clId="{EAF424DF-9E64-4B26-89A6-E7D4EBBF4B39}" dt="2024-06-10T09:24:39.483" v="222" actId="207"/>
        <pc:sldMkLst>
          <pc:docMk/>
          <pc:sldMk cId="1329746698" sldId="283"/>
        </pc:sldMkLst>
        <pc:spChg chg="mod">
          <ac:chgData name="Yusuf Yeganeh" userId="97000f77-3405-4eef-9fbd-088ce2994d72" providerId="ADAL" clId="{EAF424DF-9E64-4B26-89A6-E7D4EBBF4B39}" dt="2024-06-10T09:24:39.483" v="222" actId="207"/>
          <ac:spMkLst>
            <pc:docMk/>
            <pc:sldMk cId="1329746698" sldId="283"/>
            <ac:spMk id="3" creationId="{611DC577-0A95-47D0-95D9-5F8DA763D46B}"/>
          </ac:spMkLst>
        </pc:spChg>
        <pc:spChg chg="mod">
          <ac:chgData name="Yusuf Yeganeh" userId="97000f77-3405-4eef-9fbd-088ce2994d72" providerId="ADAL" clId="{EAF424DF-9E64-4B26-89A6-E7D4EBBF4B39}" dt="2024-06-04T11:45:40.370" v="5" actId="1076"/>
          <ac:spMkLst>
            <pc:docMk/>
            <pc:sldMk cId="1329746698" sldId="283"/>
            <ac:spMk id="4" creationId="{D355C61F-C8F1-4977-8E1F-F16C0D9EA88C}"/>
          </ac:spMkLst>
        </pc:spChg>
      </pc:sldChg>
      <pc:sldChg chg="modSp mod">
        <pc:chgData name="Yusuf Yeganeh" userId="97000f77-3405-4eef-9fbd-088ce2994d72" providerId="ADAL" clId="{EAF424DF-9E64-4B26-89A6-E7D4EBBF4B39}" dt="2024-06-10T09:26:09.264" v="236" actId="20577"/>
        <pc:sldMkLst>
          <pc:docMk/>
          <pc:sldMk cId="665219316" sldId="285"/>
        </pc:sldMkLst>
        <pc:spChg chg="mod">
          <ac:chgData name="Yusuf Yeganeh" userId="97000f77-3405-4eef-9fbd-088ce2994d72" providerId="ADAL" clId="{EAF424DF-9E64-4B26-89A6-E7D4EBBF4B39}" dt="2024-06-10T09:26:09.264" v="236" actId="20577"/>
          <ac:spMkLst>
            <pc:docMk/>
            <pc:sldMk cId="665219316" sldId="285"/>
            <ac:spMk id="3" creationId="{05F05BFC-68F1-261B-AFB0-E1E9B0C3173A}"/>
          </ac:spMkLst>
        </pc:spChg>
      </pc:sldChg>
      <pc:sldChg chg="modSp mod">
        <pc:chgData name="Yusuf Yeganeh" userId="97000f77-3405-4eef-9fbd-088ce2994d72" providerId="ADAL" clId="{EAF424DF-9E64-4B26-89A6-E7D4EBBF4B39}" dt="2024-06-04T13:35:39.179" v="118" actId="1582"/>
        <pc:sldMkLst>
          <pc:docMk/>
          <pc:sldMk cId="4091674644" sldId="292"/>
        </pc:sldMkLst>
        <pc:spChg chg="mod">
          <ac:chgData name="Yusuf Yeganeh" userId="97000f77-3405-4eef-9fbd-088ce2994d72" providerId="ADAL" clId="{EAF424DF-9E64-4B26-89A6-E7D4EBBF4B39}" dt="2024-06-04T13:35:39.179" v="118" actId="1582"/>
          <ac:spMkLst>
            <pc:docMk/>
            <pc:sldMk cId="4091674644" sldId="292"/>
            <ac:spMk id="4" creationId="{4772945D-CA91-4CFE-8EB7-941C7618C994}"/>
          </ac:spMkLst>
        </pc:spChg>
      </pc:sldChg>
      <pc:sldChg chg="modSp mod">
        <pc:chgData name="Yusuf Yeganeh" userId="97000f77-3405-4eef-9fbd-088ce2994d72" providerId="ADAL" clId="{EAF424DF-9E64-4B26-89A6-E7D4EBBF4B39}" dt="2024-06-04T13:43:39.700" v="168" actId="208"/>
        <pc:sldMkLst>
          <pc:docMk/>
          <pc:sldMk cId="2117695413" sldId="293"/>
        </pc:sldMkLst>
        <pc:spChg chg="mod">
          <ac:chgData name="Yusuf Yeganeh" userId="97000f77-3405-4eef-9fbd-088ce2994d72" providerId="ADAL" clId="{EAF424DF-9E64-4B26-89A6-E7D4EBBF4B39}" dt="2024-06-04T13:43:23.514" v="166" actId="313"/>
          <ac:spMkLst>
            <pc:docMk/>
            <pc:sldMk cId="2117695413" sldId="293"/>
            <ac:spMk id="3" creationId="{200B3D2B-613A-41BE-987D-E6A1324B456D}"/>
          </ac:spMkLst>
        </pc:spChg>
        <pc:spChg chg="mod">
          <ac:chgData name="Yusuf Yeganeh" userId="97000f77-3405-4eef-9fbd-088ce2994d72" providerId="ADAL" clId="{EAF424DF-9E64-4B26-89A6-E7D4EBBF4B39}" dt="2024-06-04T13:43:39.700" v="168" actId="208"/>
          <ac:spMkLst>
            <pc:docMk/>
            <pc:sldMk cId="2117695413" sldId="293"/>
            <ac:spMk id="4" creationId="{4772945D-CA91-4CFE-8EB7-941C7618C994}"/>
          </ac:spMkLst>
        </pc:spChg>
      </pc:sldChg>
      <pc:sldChg chg="addSp modSp mod">
        <pc:chgData name="Yusuf Yeganeh" userId="97000f77-3405-4eef-9fbd-088ce2994d72" providerId="ADAL" clId="{EAF424DF-9E64-4B26-89A6-E7D4EBBF4B39}" dt="2024-06-04T13:55:27.703" v="214" actId="1076"/>
        <pc:sldMkLst>
          <pc:docMk/>
          <pc:sldMk cId="4153678306" sldId="296"/>
        </pc:sldMkLst>
        <pc:spChg chg="mod">
          <ac:chgData name="Yusuf Yeganeh" userId="97000f77-3405-4eef-9fbd-088ce2994d72" providerId="ADAL" clId="{EAF424DF-9E64-4B26-89A6-E7D4EBBF4B39}" dt="2024-06-04T13:55:27.703" v="214" actId="1076"/>
          <ac:spMkLst>
            <pc:docMk/>
            <pc:sldMk cId="4153678306" sldId="296"/>
            <ac:spMk id="4" creationId="{60828E04-9C2A-4859-8050-C2DF67A249CB}"/>
          </ac:spMkLst>
        </pc:spChg>
        <pc:spChg chg="mod">
          <ac:chgData name="Yusuf Yeganeh" userId="97000f77-3405-4eef-9fbd-088ce2994d72" providerId="ADAL" clId="{EAF424DF-9E64-4B26-89A6-E7D4EBBF4B39}" dt="2024-06-04T13:55:27.703" v="214" actId="1076"/>
          <ac:spMkLst>
            <pc:docMk/>
            <pc:sldMk cId="4153678306" sldId="296"/>
            <ac:spMk id="6" creationId="{50A3BCC3-A277-4C0B-9EBA-EB53990D8EBD}"/>
          </ac:spMkLst>
        </pc:spChg>
        <pc:spChg chg="mod">
          <ac:chgData name="Yusuf Yeganeh" userId="97000f77-3405-4eef-9fbd-088ce2994d72" providerId="ADAL" clId="{EAF424DF-9E64-4B26-89A6-E7D4EBBF4B39}" dt="2024-06-04T13:55:27.703" v="214" actId="1076"/>
          <ac:spMkLst>
            <pc:docMk/>
            <pc:sldMk cId="4153678306" sldId="296"/>
            <ac:spMk id="21" creationId="{E382DE25-E72C-473B-AB0F-13DF377E6A8F}"/>
          </ac:spMkLst>
        </pc:spChg>
        <pc:picChg chg="add mod">
          <ac:chgData name="Yusuf Yeganeh" userId="97000f77-3405-4eef-9fbd-088ce2994d72" providerId="ADAL" clId="{EAF424DF-9E64-4B26-89A6-E7D4EBBF4B39}" dt="2024-06-04T13:55:21.957" v="213" actId="1076"/>
          <ac:picMkLst>
            <pc:docMk/>
            <pc:sldMk cId="4153678306" sldId="296"/>
            <ac:picMk id="2" creationId="{7746FDAA-781B-47D9-AD7F-94E85938DD4D}"/>
          </ac:picMkLst>
        </pc:picChg>
        <pc:picChg chg="mod">
          <ac:chgData name="Yusuf Yeganeh" userId="97000f77-3405-4eef-9fbd-088ce2994d72" providerId="ADAL" clId="{EAF424DF-9E64-4B26-89A6-E7D4EBBF4B39}" dt="2024-06-04T13:55:27.703" v="214" actId="1076"/>
          <ac:picMkLst>
            <pc:docMk/>
            <pc:sldMk cId="4153678306" sldId="296"/>
            <ac:picMk id="9" creationId="{773C1382-ACE1-460F-A1B6-AB761A7D2E6B}"/>
          </ac:picMkLst>
        </pc:picChg>
        <pc:picChg chg="mod">
          <ac:chgData name="Yusuf Yeganeh" userId="97000f77-3405-4eef-9fbd-088ce2994d72" providerId="ADAL" clId="{EAF424DF-9E64-4B26-89A6-E7D4EBBF4B39}" dt="2024-06-04T13:55:27.703" v="214" actId="1076"/>
          <ac:picMkLst>
            <pc:docMk/>
            <pc:sldMk cId="4153678306" sldId="296"/>
            <ac:picMk id="11" creationId="{0718E6E0-05A2-479C-AEA8-1A385EB73474}"/>
          </ac:picMkLst>
        </pc:picChg>
      </pc:sldChg>
      <pc:sldChg chg="modSp mod">
        <pc:chgData name="Yusuf Yeganeh" userId="97000f77-3405-4eef-9fbd-088ce2994d72" providerId="ADAL" clId="{EAF424DF-9E64-4B26-89A6-E7D4EBBF4B39}" dt="2024-06-27T15:11:00.561" v="242" actId="20577"/>
        <pc:sldMkLst>
          <pc:docMk/>
          <pc:sldMk cId="544575963" sldId="297"/>
        </pc:sldMkLst>
        <pc:spChg chg="mod">
          <ac:chgData name="Yusuf Yeganeh" userId="97000f77-3405-4eef-9fbd-088ce2994d72" providerId="ADAL" clId="{EAF424DF-9E64-4B26-89A6-E7D4EBBF4B39}" dt="2024-06-27T15:11:00.561" v="242" actId="20577"/>
          <ac:spMkLst>
            <pc:docMk/>
            <pc:sldMk cId="544575963" sldId="297"/>
            <ac:spMk id="3" creationId="{B5C52F5B-BE9A-5CDC-4DF5-D877997D45E6}"/>
          </ac:spMkLst>
        </pc:spChg>
        <pc:spChg chg="mod">
          <ac:chgData name="Yusuf Yeganeh" userId="97000f77-3405-4eef-9fbd-088ce2994d72" providerId="ADAL" clId="{EAF424DF-9E64-4B26-89A6-E7D4EBBF4B39}" dt="2024-06-10T09:24:53.215" v="223" actId="207"/>
          <ac:spMkLst>
            <pc:docMk/>
            <pc:sldMk cId="544575963" sldId="297"/>
            <ac:spMk id="4" creationId="{125E40B9-054F-4D79-BD17-68E71C740D01}"/>
          </ac:spMkLst>
        </pc:spChg>
        <pc:picChg chg="mod">
          <ac:chgData name="Yusuf Yeganeh" userId="97000f77-3405-4eef-9fbd-088ce2994d72" providerId="ADAL" clId="{EAF424DF-9E64-4B26-89A6-E7D4EBBF4B39}" dt="2024-06-04T13:34:56.347" v="116" actId="14100"/>
          <ac:picMkLst>
            <pc:docMk/>
            <pc:sldMk cId="544575963" sldId="297"/>
            <ac:picMk id="9" creationId="{804D2684-B8EF-41B8-9C43-86A9D34E655A}"/>
          </ac:picMkLst>
        </pc:picChg>
      </pc:sldChg>
      <pc:sldChg chg="modSp mod">
        <pc:chgData name="Yusuf Yeganeh" userId="97000f77-3405-4eef-9fbd-088ce2994d72" providerId="ADAL" clId="{EAF424DF-9E64-4B26-89A6-E7D4EBBF4B39}" dt="2024-06-10T09:25:28.849" v="226" actId="207"/>
        <pc:sldMkLst>
          <pc:docMk/>
          <pc:sldMk cId="2286703032" sldId="298"/>
        </pc:sldMkLst>
        <pc:spChg chg="mod">
          <ac:chgData name="Yusuf Yeganeh" userId="97000f77-3405-4eef-9fbd-088ce2994d72" providerId="ADAL" clId="{EAF424DF-9E64-4B26-89A6-E7D4EBBF4B39}" dt="2024-06-10T09:25:28.849" v="226" actId="207"/>
          <ac:spMkLst>
            <pc:docMk/>
            <pc:sldMk cId="2286703032" sldId="298"/>
            <ac:spMk id="3" creationId="{200B3D2B-613A-41BE-987D-E6A1324B456D}"/>
          </ac:spMkLst>
        </pc:spChg>
        <pc:spChg chg="mod">
          <ac:chgData name="Yusuf Yeganeh" userId="97000f77-3405-4eef-9fbd-088ce2994d72" providerId="ADAL" clId="{EAF424DF-9E64-4B26-89A6-E7D4EBBF4B39}" dt="2024-06-04T13:44:30.218" v="170" actId="208"/>
          <ac:spMkLst>
            <pc:docMk/>
            <pc:sldMk cId="2286703032" sldId="298"/>
            <ac:spMk id="4" creationId="{4772945D-CA91-4CFE-8EB7-941C7618C994}"/>
          </ac:spMkLst>
        </pc:spChg>
      </pc:sldChg>
      <pc:sldChg chg="modSp mod">
        <pc:chgData name="Yusuf Yeganeh" userId="97000f77-3405-4eef-9fbd-088ce2994d72" providerId="ADAL" clId="{EAF424DF-9E64-4B26-89A6-E7D4EBBF4B39}" dt="2024-06-27T15:11:12.563" v="248" actId="20577"/>
        <pc:sldMkLst>
          <pc:docMk/>
          <pc:sldMk cId="1787011978" sldId="299"/>
        </pc:sldMkLst>
        <pc:spChg chg="mod">
          <ac:chgData name="Yusuf Yeganeh" userId="97000f77-3405-4eef-9fbd-088ce2994d72" providerId="ADAL" clId="{EAF424DF-9E64-4B26-89A6-E7D4EBBF4B39}" dt="2024-06-27T15:11:12.563" v="248" actId="20577"/>
          <ac:spMkLst>
            <pc:docMk/>
            <pc:sldMk cId="1787011978" sldId="299"/>
            <ac:spMk id="3" creationId="{B5C52F5B-BE9A-5CDC-4DF5-D877997D45E6}"/>
          </ac:spMkLst>
        </pc:spChg>
        <pc:spChg chg="mod">
          <ac:chgData name="Yusuf Yeganeh" userId="97000f77-3405-4eef-9fbd-088ce2994d72" providerId="ADAL" clId="{EAF424DF-9E64-4B26-89A6-E7D4EBBF4B39}" dt="2024-06-10T09:25:07.666" v="224" actId="207"/>
          <ac:spMkLst>
            <pc:docMk/>
            <pc:sldMk cId="1787011978" sldId="299"/>
            <ac:spMk id="4" creationId="{125E40B9-054F-4D79-BD17-68E71C740D01}"/>
          </ac:spMkLst>
        </pc:spChg>
      </pc:sldChg>
      <pc:sldChg chg="modSp mod">
        <pc:chgData name="Yusuf Yeganeh" userId="97000f77-3405-4eef-9fbd-088ce2994d72" providerId="ADAL" clId="{EAF424DF-9E64-4B26-89A6-E7D4EBBF4B39}" dt="2024-06-04T13:37:33.848" v="120" actId="1582"/>
        <pc:sldMkLst>
          <pc:docMk/>
          <pc:sldMk cId="519948307" sldId="300"/>
        </pc:sldMkLst>
        <pc:spChg chg="mod">
          <ac:chgData name="Yusuf Yeganeh" userId="97000f77-3405-4eef-9fbd-088ce2994d72" providerId="ADAL" clId="{EAF424DF-9E64-4B26-89A6-E7D4EBBF4B39}" dt="2024-06-04T11:47:13.927" v="40" actId="313"/>
          <ac:spMkLst>
            <pc:docMk/>
            <pc:sldMk cId="519948307" sldId="300"/>
            <ac:spMk id="3" creationId="{200B3D2B-613A-41BE-987D-E6A1324B456D}"/>
          </ac:spMkLst>
        </pc:spChg>
        <pc:spChg chg="mod">
          <ac:chgData name="Yusuf Yeganeh" userId="97000f77-3405-4eef-9fbd-088ce2994d72" providerId="ADAL" clId="{EAF424DF-9E64-4B26-89A6-E7D4EBBF4B39}" dt="2024-06-04T13:37:33.848" v="120" actId="1582"/>
          <ac:spMkLst>
            <pc:docMk/>
            <pc:sldMk cId="519948307" sldId="300"/>
            <ac:spMk id="4" creationId="{4772945D-CA91-4CFE-8EB7-941C7618C994}"/>
          </ac:spMkLst>
        </pc:spChg>
      </pc:sldChg>
      <pc:sldChg chg="modSp mod">
        <pc:chgData name="Yusuf Yeganeh" userId="97000f77-3405-4eef-9fbd-088ce2994d72" providerId="ADAL" clId="{EAF424DF-9E64-4B26-89A6-E7D4EBBF4B39}" dt="2024-06-04T13:47:53.516" v="190" actId="208"/>
        <pc:sldMkLst>
          <pc:docMk/>
          <pc:sldMk cId="3423195349" sldId="301"/>
        </pc:sldMkLst>
        <pc:spChg chg="mod">
          <ac:chgData name="Yusuf Yeganeh" userId="97000f77-3405-4eef-9fbd-088ce2994d72" providerId="ADAL" clId="{EAF424DF-9E64-4B26-89A6-E7D4EBBF4B39}" dt="2024-06-04T13:47:53.516" v="190" actId="208"/>
          <ac:spMkLst>
            <pc:docMk/>
            <pc:sldMk cId="3423195349" sldId="301"/>
            <ac:spMk id="4" creationId="{4772945D-CA91-4CFE-8EB7-941C7618C994}"/>
          </ac:spMkLst>
        </pc:spChg>
      </pc:sldChg>
      <pc:sldChg chg="modSp mod">
        <pc:chgData name="Yusuf Yeganeh" userId="97000f77-3405-4eef-9fbd-088ce2994d72" providerId="ADAL" clId="{EAF424DF-9E64-4B26-89A6-E7D4EBBF4B39}" dt="2024-06-10T09:25:19.718" v="225" actId="207"/>
        <pc:sldMkLst>
          <pc:docMk/>
          <pc:sldMk cId="2646589489" sldId="302"/>
        </pc:sldMkLst>
        <pc:spChg chg="mod">
          <ac:chgData name="Yusuf Yeganeh" userId="97000f77-3405-4eef-9fbd-088ce2994d72" providerId="ADAL" clId="{EAF424DF-9E64-4B26-89A6-E7D4EBBF4B39}" dt="2024-06-10T09:25:19.718" v="225" actId="207"/>
          <ac:spMkLst>
            <pc:docMk/>
            <pc:sldMk cId="2646589489" sldId="302"/>
            <ac:spMk id="3" creationId="{200B3D2B-613A-41BE-987D-E6A1324B456D}"/>
          </ac:spMkLst>
        </pc:spChg>
        <pc:spChg chg="mod">
          <ac:chgData name="Yusuf Yeganeh" userId="97000f77-3405-4eef-9fbd-088ce2994d72" providerId="ADAL" clId="{EAF424DF-9E64-4B26-89A6-E7D4EBBF4B39}" dt="2024-06-04T13:41:52.743" v="150" actId="1582"/>
          <ac:spMkLst>
            <pc:docMk/>
            <pc:sldMk cId="2646589489" sldId="302"/>
            <ac:spMk id="4" creationId="{4772945D-CA91-4CFE-8EB7-941C7618C994}"/>
          </ac:spMkLst>
        </pc:spChg>
      </pc:sldChg>
      <pc:sldChg chg="modSp mod">
        <pc:chgData name="Yusuf Yeganeh" userId="97000f77-3405-4eef-9fbd-088ce2994d72" providerId="ADAL" clId="{EAF424DF-9E64-4B26-89A6-E7D4EBBF4B39}" dt="2024-06-04T13:41:20.662" v="148" actId="14100"/>
        <pc:sldMkLst>
          <pc:docMk/>
          <pc:sldMk cId="4023283015" sldId="303"/>
        </pc:sldMkLst>
        <pc:spChg chg="mod">
          <ac:chgData name="Yusuf Yeganeh" userId="97000f77-3405-4eef-9fbd-088ce2994d72" providerId="ADAL" clId="{EAF424DF-9E64-4B26-89A6-E7D4EBBF4B39}" dt="2024-06-04T13:39:12.362" v="131" actId="313"/>
          <ac:spMkLst>
            <pc:docMk/>
            <pc:sldMk cId="4023283015" sldId="303"/>
            <ac:spMk id="3" creationId="{200B3D2B-613A-41BE-987D-E6A1324B456D}"/>
          </ac:spMkLst>
        </pc:spChg>
        <pc:spChg chg="mod">
          <ac:chgData name="Yusuf Yeganeh" userId="97000f77-3405-4eef-9fbd-088ce2994d72" providerId="ADAL" clId="{EAF424DF-9E64-4B26-89A6-E7D4EBBF4B39}" dt="2024-06-04T13:41:20.662" v="148" actId="14100"/>
          <ac:spMkLst>
            <pc:docMk/>
            <pc:sldMk cId="4023283015" sldId="303"/>
            <ac:spMk id="4" creationId="{4772945D-CA91-4CFE-8EB7-941C7618C994}"/>
          </ac:spMkLst>
        </pc:spChg>
      </pc:sldChg>
      <pc:sldChg chg="modSp mod">
        <pc:chgData name="Yusuf Yeganeh" userId="97000f77-3405-4eef-9fbd-088ce2994d72" providerId="ADAL" clId="{EAF424DF-9E64-4B26-89A6-E7D4EBBF4B39}" dt="2024-06-04T13:48:22.973" v="192" actId="208"/>
        <pc:sldMkLst>
          <pc:docMk/>
          <pc:sldMk cId="1790779372" sldId="305"/>
        </pc:sldMkLst>
        <pc:spChg chg="mod">
          <ac:chgData name="Yusuf Yeganeh" userId="97000f77-3405-4eef-9fbd-088ce2994d72" providerId="ADAL" clId="{EAF424DF-9E64-4B26-89A6-E7D4EBBF4B39}" dt="2024-06-04T13:48:22.973" v="192" actId="208"/>
          <ac:spMkLst>
            <pc:docMk/>
            <pc:sldMk cId="1790779372" sldId="305"/>
            <ac:spMk id="4" creationId="{4772945D-CA91-4CFE-8EB7-941C7618C994}"/>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B76F666D-E0C2-435B-BAA8-9287F9E5D38A}"/>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a:p>
        </p:txBody>
      </p:sp>
      <p:sp>
        <p:nvSpPr>
          <p:cNvPr id="3" name="Date Placeholder 2">
            <a:extLst>
              <a:ext uri="{FF2B5EF4-FFF2-40B4-BE49-F238E27FC236}">
                <a16:creationId xmlns:a16="http://schemas.microsoft.com/office/drawing/2014/main" id="{19FEBCAF-CB3F-4928-91AA-D61472F880C0}"/>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pPr rtl="0"/>
            <a:fld id="{615FAA28-D333-4D57-AF0E-BDF53B4498B2}" type="datetime1">
              <a:rPr lang="en-GB" smtClean="0"/>
              <a:t>27/06/2024</a:t>
            </a:fld>
            <a:endParaRPr lang="en-GB"/>
          </a:p>
        </p:txBody>
      </p:sp>
      <p:sp>
        <p:nvSpPr>
          <p:cNvPr id="4" name="Footer Placeholder 3">
            <a:extLst>
              <a:ext uri="{FF2B5EF4-FFF2-40B4-BE49-F238E27FC236}">
                <a16:creationId xmlns:a16="http://schemas.microsoft.com/office/drawing/2014/main" id="{69256698-63C6-4CCC-81CB-EA5604C30F1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a:p>
        </p:txBody>
      </p:sp>
      <p:sp>
        <p:nvSpPr>
          <p:cNvPr id="5" name="Slide Number Placeholder 4">
            <a:extLst>
              <a:ext uri="{FF2B5EF4-FFF2-40B4-BE49-F238E27FC236}">
                <a16:creationId xmlns:a16="http://schemas.microsoft.com/office/drawing/2014/main" id="{B2467FDA-05D7-4760-A373-5D6AEAAF4278}"/>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682C0B10-7CAE-41E4-AB02-7E8B1FF2B898}" type="slidenum">
              <a:rPr lang="en-GB" smtClean="0"/>
              <a:t>‹#›</a:t>
            </a:fld>
            <a:endParaRPr lang="en-GB"/>
          </a:p>
        </p:txBody>
      </p:sp>
    </p:spTree>
    <p:extLst>
      <p:ext uri="{BB962C8B-B14F-4D97-AF65-F5344CB8AC3E}">
        <p14:creationId xmlns:p14="http://schemas.microsoft.com/office/powerpoint/2010/main" val="368753759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rtl="0"/>
            <a:endParaRPr lang="en-GB" noProof="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rtl="0"/>
            <a:fld id="{6D03277C-3F5C-4673-8D79-1738A329ED93}" type="datetime1">
              <a:rPr lang="en-GB" noProof="0" smtClean="0"/>
              <a:t>27/06/2024</a:t>
            </a:fld>
            <a:endParaRPr lang="en-GB" noProof="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rtl="0"/>
            <a:endParaRPr lang="en-GB" noProof="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pPr rtl="0"/>
            <a:endParaRPr lang="en-GB" noProof="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pPr rtl="0"/>
            <a:fld id="{8530193B-564F-4854-8A52-728F3FB19C85}" type="slidenum">
              <a:rPr lang="en-GB" noProof="0" smtClean="0"/>
              <a:t>‹#›</a:t>
            </a:fld>
            <a:endParaRPr lang="en-GB" noProof="0"/>
          </a:p>
        </p:txBody>
      </p:sp>
    </p:spTree>
    <p:extLst>
      <p:ext uri="{BB962C8B-B14F-4D97-AF65-F5344CB8AC3E}">
        <p14:creationId xmlns:p14="http://schemas.microsoft.com/office/powerpoint/2010/main" val="3603816512"/>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a:t>
            </a:fld>
            <a:endParaRPr lang="en-GB"/>
          </a:p>
        </p:txBody>
      </p:sp>
    </p:spTree>
    <p:extLst>
      <p:ext uri="{BB962C8B-B14F-4D97-AF65-F5344CB8AC3E}">
        <p14:creationId xmlns:p14="http://schemas.microsoft.com/office/powerpoint/2010/main" val="22564601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10</a:t>
            </a:fld>
            <a:endParaRPr lang="en-GB"/>
          </a:p>
        </p:txBody>
      </p:sp>
    </p:spTree>
    <p:extLst>
      <p:ext uri="{BB962C8B-B14F-4D97-AF65-F5344CB8AC3E}">
        <p14:creationId xmlns:p14="http://schemas.microsoft.com/office/powerpoint/2010/main" val="23858845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11</a:t>
            </a:fld>
            <a:endParaRPr lang="en-GB"/>
          </a:p>
        </p:txBody>
      </p:sp>
    </p:spTree>
    <p:extLst>
      <p:ext uri="{BB962C8B-B14F-4D97-AF65-F5344CB8AC3E}">
        <p14:creationId xmlns:p14="http://schemas.microsoft.com/office/powerpoint/2010/main" val="7600934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12</a:t>
            </a:fld>
            <a:endParaRPr lang="en-GB"/>
          </a:p>
        </p:txBody>
      </p:sp>
    </p:spTree>
    <p:extLst>
      <p:ext uri="{BB962C8B-B14F-4D97-AF65-F5344CB8AC3E}">
        <p14:creationId xmlns:p14="http://schemas.microsoft.com/office/powerpoint/2010/main" val="23759720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13</a:t>
            </a:fld>
            <a:endParaRPr lang="en-GB"/>
          </a:p>
        </p:txBody>
      </p:sp>
    </p:spTree>
    <p:extLst>
      <p:ext uri="{BB962C8B-B14F-4D97-AF65-F5344CB8AC3E}">
        <p14:creationId xmlns:p14="http://schemas.microsoft.com/office/powerpoint/2010/main" val="25422222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14</a:t>
            </a:fld>
            <a:endParaRPr lang="en-GB"/>
          </a:p>
        </p:txBody>
      </p:sp>
    </p:spTree>
    <p:extLst>
      <p:ext uri="{BB962C8B-B14F-4D97-AF65-F5344CB8AC3E}">
        <p14:creationId xmlns:p14="http://schemas.microsoft.com/office/powerpoint/2010/main" val="92966475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15</a:t>
            </a:fld>
            <a:endParaRPr lang="en-GB"/>
          </a:p>
        </p:txBody>
      </p:sp>
    </p:spTree>
    <p:extLst>
      <p:ext uri="{BB962C8B-B14F-4D97-AF65-F5344CB8AC3E}">
        <p14:creationId xmlns:p14="http://schemas.microsoft.com/office/powerpoint/2010/main" val="1309949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2</a:t>
            </a:fld>
            <a:endParaRPr lang="en-GB"/>
          </a:p>
        </p:txBody>
      </p:sp>
    </p:spTree>
    <p:extLst>
      <p:ext uri="{BB962C8B-B14F-4D97-AF65-F5344CB8AC3E}">
        <p14:creationId xmlns:p14="http://schemas.microsoft.com/office/powerpoint/2010/main" val="40687167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3</a:t>
            </a:fld>
            <a:endParaRPr lang="en-GB"/>
          </a:p>
        </p:txBody>
      </p:sp>
    </p:spTree>
    <p:extLst>
      <p:ext uri="{BB962C8B-B14F-4D97-AF65-F5344CB8AC3E}">
        <p14:creationId xmlns:p14="http://schemas.microsoft.com/office/powerpoint/2010/main" val="413716335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4</a:t>
            </a:fld>
            <a:endParaRPr lang="en-GB"/>
          </a:p>
        </p:txBody>
      </p:sp>
    </p:spTree>
    <p:extLst>
      <p:ext uri="{BB962C8B-B14F-4D97-AF65-F5344CB8AC3E}">
        <p14:creationId xmlns:p14="http://schemas.microsoft.com/office/powerpoint/2010/main" val="13551371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5</a:t>
            </a:fld>
            <a:endParaRPr lang="en-GB"/>
          </a:p>
        </p:txBody>
      </p:sp>
    </p:spTree>
    <p:extLst>
      <p:ext uri="{BB962C8B-B14F-4D97-AF65-F5344CB8AC3E}">
        <p14:creationId xmlns:p14="http://schemas.microsoft.com/office/powerpoint/2010/main" val="2261932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6</a:t>
            </a:fld>
            <a:endParaRPr lang="en-GB"/>
          </a:p>
        </p:txBody>
      </p:sp>
    </p:spTree>
    <p:extLst>
      <p:ext uri="{BB962C8B-B14F-4D97-AF65-F5344CB8AC3E}">
        <p14:creationId xmlns:p14="http://schemas.microsoft.com/office/powerpoint/2010/main" val="4464392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7</a:t>
            </a:fld>
            <a:endParaRPr lang="en-GB"/>
          </a:p>
        </p:txBody>
      </p:sp>
    </p:spTree>
    <p:extLst>
      <p:ext uri="{BB962C8B-B14F-4D97-AF65-F5344CB8AC3E}">
        <p14:creationId xmlns:p14="http://schemas.microsoft.com/office/powerpoint/2010/main" val="1922176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8</a:t>
            </a:fld>
            <a:endParaRPr lang="en-GB"/>
          </a:p>
        </p:txBody>
      </p:sp>
    </p:spTree>
    <p:extLst>
      <p:ext uri="{BB962C8B-B14F-4D97-AF65-F5344CB8AC3E}">
        <p14:creationId xmlns:p14="http://schemas.microsoft.com/office/powerpoint/2010/main" val="237066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rtlCol="0"/>
          <a:lstStyle/>
          <a:p>
            <a:pPr rtl="0"/>
            <a:endParaRPr lang="en-GB"/>
          </a:p>
        </p:txBody>
      </p:sp>
      <p:sp>
        <p:nvSpPr>
          <p:cNvPr id="4" name="Slide Number Placeholder 3"/>
          <p:cNvSpPr>
            <a:spLocks noGrp="1"/>
          </p:cNvSpPr>
          <p:nvPr>
            <p:ph type="sldNum" sz="quarter" idx="5"/>
          </p:nvPr>
        </p:nvSpPr>
        <p:spPr/>
        <p:txBody>
          <a:bodyPr rtlCol="0"/>
          <a:lstStyle/>
          <a:p>
            <a:pPr rtl="0"/>
            <a:fld id="{8530193B-564F-4854-8A52-728F3FB19C85}" type="slidenum">
              <a:rPr lang="en-GB" smtClean="0"/>
              <a:t>9</a:t>
            </a:fld>
            <a:endParaRPr lang="en-GB"/>
          </a:p>
        </p:txBody>
      </p:sp>
    </p:spTree>
    <p:extLst>
      <p:ext uri="{BB962C8B-B14F-4D97-AF65-F5344CB8AC3E}">
        <p14:creationId xmlns:p14="http://schemas.microsoft.com/office/powerpoint/2010/main" val="37356879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with Small Image">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837F9836-5B23-424D-8C60-AC02A8512A4B}"/>
              </a:ext>
            </a:extLst>
          </p:cNvPr>
          <p:cNvSpPr>
            <a:spLocks noGrp="1"/>
          </p:cNvSpPr>
          <p:nvPr>
            <p:ph type="pic" sz="quarter" idx="13" hasCustomPrompt="1"/>
          </p:nvPr>
        </p:nvSpPr>
        <p:spPr>
          <a:xfrm>
            <a:off x="9980476" y="0"/>
            <a:ext cx="2211524" cy="6858000"/>
          </a:xfrm>
          <a:solidFill>
            <a:schemeClr val="bg1">
              <a:lumMod val="95000"/>
            </a:schemeClr>
          </a:solidFill>
        </p:spPr>
        <p:txBody>
          <a:bodyPr rtlCol="0" anchor="ct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tx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11904" y="4650539"/>
            <a:ext cx="3401478" cy="1192038"/>
          </a:xfrm>
          <a:solidFill>
            <a:schemeClr val="tx1"/>
          </a:solidFill>
        </p:spPr>
        <p:txBody>
          <a:bodyPr lIns="252000" tIns="0" rtlCol="0" anchor="ctr"/>
          <a:lstStyle>
            <a:lvl1pPr marL="0" indent="0" algn="l">
              <a:lnSpc>
                <a:spcPct val="100000"/>
              </a:lnSpc>
              <a:buNone/>
              <a:defRPr sz="1800" i="1">
                <a:solidFill>
                  <a:schemeClr val="bg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Tree>
    <p:extLst>
      <p:ext uri="{BB962C8B-B14F-4D97-AF65-F5344CB8AC3E}">
        <p14:creationId xmlns:p14="http://schemas.microsoft.com/office/powerpoint/2010/main" val="1334038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3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9" name="Subtitle 2">
            <a:extLst>
              <a:ext uri="{FF2B5EF4-FFF2-40B4-BE49-F238E27FC236}">
                <a16:creationId xmlns:a16="http://schemas.microsoft.com/office/drawing/2014/main" id="{F94EB5D3-F8CB-4E76-8D7E-FF441818EECB}"/>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2916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16A38E24-EB1C-472F-B631-5DF32F9C4CF5}"/>
              </a:ext>
            </a:extLst>
          </p:cNvPr>
          <p:cNvSpPr>
            <a:spLocks noGrp="1"/>
          </p:cNvSpPr>
          <p:nvPr>
            <p:ph type="body" sz="quarter" idx="12" hasCustomPrompt="1"/>
          </p:nvPr>
        </p:nvSpPr>
        <p:spPr>
          <a:xfrm>
            <a:off x="3572900" y="1511476"/>
            <a:ext cx="2916000" cy="4679249"/>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1" name="Text Placeholder 5">
            <a:extLst>
              <a:ext uri="{FF2B5EF4-FFF2-40B4-BE49-F238E27FC236}">
                <a16:creationId xmlns:a16="http://schemas.microsoft.com/office/drawing/2014/main" id="{5B4A252E-78C9-4F76-98A4-A4B580AD072A}"/>
              </a:ext>
            </a:extLst>
          </p:cNvPr>
          <p:cNvSpPr>
            <a:spLocks noGrp="1"/>
          </p:cNvSpPr>
          <p:nvPr>
            <p:ph type="body" sz="quarter" idx="13" hasCustomPrompt="1"/>
          </p:nvPr>
        </p:nvSpPr>
        <p:spPr>
          <a:xfrm>
            <a:off x="6713800" y="1511475"/>
            <a:ext cx="2916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6D4BCA97-F31B-451D-82F8-6E000DF2118A}"/>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0817AAC4-A657-4D75-A527-0307AFF2B17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6543880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5 Colum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10" name="Subtitle 2">
            <a:extLst>
              <a:ext uri="{FF2B5EF4-FFF2-40B4-BE49-F238E27FC236}">
                <a16:creationId xmlns:a16="http://schemas.microsoft.com/office/drawing/2014/main" id="{9D7ACCB5-9A86-4F46-89E2-B79F48C9EC1D}"/>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a:xfrm>
            <a:off x="432000" y="1512000"/>
            <a:ext cx="1764000" cy="4679250"/>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Text Placeholder 4">
            <a:extLst>
              <a:ext uri="{FF2B5EF4-FFF2-40B4-BE49-F238E27FC236}">
                <a16:creationId xmlns:a16="http://schemas.microsoft.com/office/drawing/2014/main" id="{1F5B3657-F2AE-455A-BF81-1A0C2ACECD20}"/>
              </a:ext>
            </a:extLst>
          </p:cNvPr>
          <p:cNvSpPr>
            <a:spLocks noGrp="1"/>
          </p:cNvSpPr>
          <p:nvPr>
            <p:ph type="body" sz="quarter" idx="12" hasCustomPrompt="1"/>
          </p:nvPr>
        </p:nvSpPr>
        <p:spPr>
          <a:xfrm>
            <a:off x="2290450" y="1512000"/>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3" name="Text Placeholder 5">
            <a:extLst>
              <a:ext uri="{FF2B5EF4-FFF2-40B4-BE49-F238E27FC236}">
                <a16:creationId xmlns:a16="http://schemas.microsoft.com/office/drawing/2014/main" id="{6A983D98-E0AB-429A-9EC2-B50D4216D691}"/>
              </a:ext>
            </a:extLst>
          </p:cNvPr>
          <p:cNvSpPr>
            <a:spLocks noGrp="1"/>
          </p:cNvSpPr>
          <p:nvPr>
            <p:ph type="body" sz="quarter" idx="13" hasCustomPrompt="1"/>
          </p:nvPr>
        </p:nvSpPr>
        <p:spPr>
          <a:xfrm>
            <a:off x="4148900" y="1512000"/>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5" name="Text Placeholder 6">
            <a:extLst>
              <a:ext uri="{FF2B5EF4-FFF2-40B4-BE49-F238E27FC236}">
                <a16:creationId xmlns:a16="http://schemas.microsoft.com/office/drawing/2014/main" id="{755213BF-EF6D-45DC-A01B-DE6C2F23A6D2}"/>
              </a:ext>
            </a:extLst>
          </p:cNvPr>
          <p:cNvSpPr>
            <a:spLocks noGrp="1"/>
          </p:cNvSpPr>
          <p:nvPr>
            <p:ph type="body" sz="quarter" idx="14" hasCustomPrompt="1"/>
          </p:nvPr>
        </p:nvSpPr>
        <p:spPr>
          <a:xfrm>
            <a:off x="6007350" y="1507535"/>
            <a:ext cx="1764000" cy="4679250"/>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7" name="Text Placeholder 7">
            <a:extLst>
              <a:ext uri="{FF2B5EF4-FFF2-40B4-BE49-F238E27FC236}">
                <a16:creationId xmlns:a16="http://schemas.microsoft.com/office/drawing/2014/main" id="{77D6BBBA-F4A3-45D4-91BC-A405FFDC7C3D}"/>
              </a:ext>
            </a:extLst>
          </p:cNvPr>
          <p:cNvSpPr>
            <a:spLocks noGrp="1"/>
          </p:cNvSpPr>
          <p:nvPr>
            <p:ph type="body" sz="quarter" idx="15" hasCustomPrompt="1"/>
          </p:nvPr>
        </p:nvSpPr>
        <p:spPr>
          <a:xfrm>
            <a:off x="7865800" y="1507535"/>
            <a:ext cx="1764000" cy="4683715"/>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2D09234E-176D-4BBF-9391-7B6F018C51AB}"/>
              </a:ext>
            </a:extLst>
          </p:cNvPr>
          <p:cNvSpPr>
            <a:spLocks noGrp="1"/>
          </p:cNvSpPr>
          <p:nvPr>
            <p:ph type="ftr" sz="quarter" idx="16"/>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B5A8293F-A5B5-4FCC-BF27-A25B1BAFF245}"/>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9748372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C626A5-4FF6-42BD-858A-AE4B2C23A6BC}"/>
              </a:ext>
            </a:extLst>
          </p:cNvPr>
          <p:cNvSpPr>
            <a:spLocks noGrp="1"/>
          </p:cNvSpPr>
          <p:nvPr>
            <p:ph type="title" hasCustomPrompt="1"/>
          </p:nvPr>
        </p:nvSpPr>
        <p:spPr/>
        <p:txBody>
          <a:bodyPr rtlCol="0"/>
          <a:lstStyle>
            <a:lvl1pPr>
              <a:defRPr>
                <a:solidFill>
                  <a:schemeClr val="tx1"/>
                </a:solidFill>
              </a:defRPr>
            </a:lvl1pPr>
          </a:lstStyle>
          <a:p>
            <a:pPr rtl="0"/>
            <a:r>
              <a:rPr lang="en-GB" noProof="0"/>
              <a:t>Click to edit page title</a:t>
            </a:r>
          </a:p>
        </p:txBody>
      </p:sp>
      <p:sp>
        <p:nvSpPr>
          <p:cNvPr id="5" name="Subtitle 2">
            <a:extLst>
              <a:ext uri="{FF2B5EF4-FFF2-40B4-BE49-F238E27FC236}">
                <a16:creationId xmlns:a16="http://schemas.microsoft.com/office/drawing/2014/main" id="{10727B06-56A8-44A2-B6C2-9ED183D107F3}"/>
              </a:ext>
            </a:extLst>
          </p:cNvPr>
          <p:cNvSpPr>
            <a:spLocks noGrp="1"/>
          </p:cNvSpPr>
          <p:nvPr>
            <p:ph type="body" sz="quarter" idx="32" hasCustomPrompt="1"/>
          </p:nvPr>
        </p:nvSpPr>
        <p:spPr>
          <a:xfrm>
            <a:off x="431801" y="1008000"/>
            <a:ext cx="9198116"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Footer Placeholder 2">
            <a:extLst>
              <a:ext uri="{FF2B5EF4-FFF2-40B4-BE49-F238E27FC236}">
                <a16:creationId xmlns:a16="http://schemas.microsoft.com/office/drawing/2014/main" id="{08CCB8C2-B6A2-4C69-8D3A-57420A034BA4}"/>
              </a:ext>
            </a:extLst>
          </p:cNvPr>
          <p:cNvSpPr>
            <a:spLocks noGrp="1"/>
          </p:cNvSpPr>
          <p:nvPr>
            <p:ph type="ftr" sz="quarter" idx="12"/>
          </p:nvPr>
        </p:nvSpPr>
        <p:spPr/>
        <p:txBody>
          <a:bodyPr rtlCol="0"/>
          <a:lstStyle/>
          <a:p>
            <a:pPr rtl="0"/>
            <a:r>
              <a:rPr lang="en-GB" noProof="0"/>
              <a:t>Add a footer</a:t>
            </a:r>
          </a:p>
        </p:txBody>
      </p:sp>
      <p:sp>
        <p:nvSpPr>
          <p:cNvPr id="4" name="Slide Number Placeholder 3">
            <a:extLst>
              <a:ext uri="{FF2B5EF4-FFF2-40B4-BE49-F238E27FC236}">
                <a16:creationId xmlns:a16="http://schemas.microsoft.com/office/drawing/2014/main" id="{8E801980-CBAE-4A50-886D-54D7BB2E1947}"/>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50585527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EDF756E-F310-4229-ACDD-055D299A95FB}"/>
              </a:ext>
            </a:extLst>
          </p:cNvPr>
          <p:cNvSpPr/>
          <p:nvPr userDrawn="1"/>
        </p:nvSpPr>
        <p:spPr>
          <a:xfrm>
            <a:off x="6297105" y="424206"/>
            <a:ext cx="5505254" cy="573149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
        <p:nvSpPr>
          <p:cNvPr id="9" name="Subtitle 2">
            <a:extLst>
              <a:ext uri="{FF2B5EF4-FFF2-40B4-BE49-F238E27FC236}">
                <a16:creationId xmlns:a16="http://schemas.microsoft.com/office/drawing/2014/main" id="{07666241-4AF6-458A-A571-6C6C291D72F1}"/>
              </a:ext>
            </a:extLst>
          </p:cNvPr>
          <p:cNvSpPr>
            <a:spLocks noGrp="1"/>
          </p:cNvSpPr>
          <p:nvPr>
            <p:ph type="subTitle" idx="1"/>
          </p:nvPr>
        </p:nvSpPr>
        <p:spPr>
          <a:xfrm>
            <a:off x="6532775" y="3639199"/>
            <a:ext cx="5053936"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6" name="Title 5">
            <a:extLst>
              <a:ext uri="{FF2B5EF4-FFF2-40B4-BE49-F238E27FC236}">
                <a16:creationId xmlns:a16="http://schemas.microsoft.com/office/drawing/2014/main" id="{6F4F2BBF-F210-4954-9C73-A0030AACDDFE}"/>
              </a:ext>
            </a:extLst>
          </p:cNvPr>
          <p:cNvSpPr>
            <a:spLocks noGrp="1"/>
          </p:cNvSpPr>
          <p:nvPr>
            <p:ph type="title" hasCustomPrompt="1"/>
          </p:nvPr>
        </p:nvSpPr>
        <p:spPr>
          <a:xfrm>
            <a:off x="6532775" y="993303"/>
            <a:ext cx="5053936" cy="2513468"/>
          </a:xfrm>
        </p:spPr>
        <p:txBody>
          <a:bodyPr rtlCol="0"/>
          <a:lstStyle>
            <a:lvl1pPr>
              <a:defRPr sz="5400" cap="none">
                <a:solidFill>
                  <a:schemeClr val="bg1"/>
                </a:solidFill>
              </a:defRPr>
            </a:lvl1pPr>
          </a:lstStyle>
          <a:p>
            <a:pPr rtl="0"/>
            <a:r>
              <a:rPr lang="en-GB" noProof="0"/>
              <a:t>Click To Edit Master Title Style</a:t>
            </a:r>
          </a:p>
        </p:txBody>
      </p:sp>
    </p:spTree>
    <p:extLst>
      <p:ext uri="{BB962C8B-B14F-4D97-AF65-F5344CB8AC3E}">
        <p14:creationId xmlns:p14="http://schemas.microsoft.com/office/powerpoint/2010/main" val="122777918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10" name="Content Placeholder 2">
            <a:extLst>
              <a:ext uri="{FF2B5EF4-FFF2-40B4-BE49-F238E27FC236}">
                <a16:creationId xmlns:a16="http://schemas.microsoft.com/office/drawing/2014/main" id="{FD1EE834-4B70-4715-8346-1C0298347EE0}"/>
              </a:ext>
            </a:extLst>
          </p:cNvPr>
          <p:cNvSpPr>
            <a:spLocks noGrp="1"/>
          </p:cNvSpPr>
          <p:nvPr>
            <p:ph idx="1" hasCustomPrompt="1"/>
          </p:nvPr>
        </p:nvSpPr>
        <p:spPr>
          <a:xfrm>
            <a:off x="432000" y="1046375"/>
            <a:ext cx="9198000"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22800888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7" name="Content Placeholder 2">
            <a:extLst>
              <a:ext uri="{FF2B5EF4-FFF2-40B4-BE49-F238E27FC236}">
                <a16:creationId xmlns:a16="http://schemas.microsoft.com/office/drawing/2014/main" id="{EAE43F4C-1A64-4197-A44B-E6EB874E243B}"/>
              </a:ext>
            </a:extLst>
          </p:cNvPr>
          <p:cNvSpPr>
            <a:spLocks noGrp="1"/>
          </p:cNvSpPr>
          <p:nvPr>
            <p:ph sz="half" idx="1" hasCustomPrompt="1"/>
          </p:nvPr>
        </p:nvSpPr>
        <p:spPr>
          <a:xfrm>
            <a:off x="432000" y="1046376"/>
            <a:ext cx="4435831"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8" name="Content Placeholder 3">
            <a:extLst>
              <a:ext uri="{FF2B5EF4-FFF2-40B4-BE49-F238E27FC236}">
                <a16:creationId xmlns:a16="http://schemas.microsoft.com/office/drawing/2014/main" id="{D7B3F5B8-DC28-4878-AC9F-D434D7542D8F}"/>
              </a:ext>
            </a:extLst>
          </p:cNvPr>
          <p:cNvSpPr>
            <a:spLocks noGrp="1"/>
          </p:cNvSpPr>
          <p:nvPr>
            <p:ph sz="half" idx="2" hasCustomPrompt="1"/>
          </p:nvPr>
        </p:nvSpPr>
        <p:spPr>
          <a:xfrm>
            <a:off x="5194169" y="1046376"/>
            <a:ext cx="4435831" cy="5130588"/>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35743978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7" name="Text Placeholder 2">
            <a:extLst>
              <a:ext uri="{FF2B5EF4-FFF2-40B4-BE49-F238E27FC236}">
                <a16:creationId xmlns:a16="http://schemas.microsoft.com/office/drawing/2014/main" id="{CB97B01E-88B2-448F-BD96-A1AAFA39AC1E}"/>
              </a:ext>
            </a:extLst>
          </p:cNvPr>
          <p:cNvSpPr>
            <a:spLocks noGrp="1"/>
          </p:cNvSpPr>
          <p:nvPr>
            <p:ph type="body" idx="1" hasCustomPrompt="1"/>
          </p:nvPr>
        </p:nvSpPr>
        <p:spPr>
          <a:xfrm>
            <a:off x="432000" y="1068420"/>
            <a:ext cx="4434840" cy="823912"/>
          </a:xfrm>
          <a:solidFill>
            <a:schemeClr val="tx1"/>
          </a:solidFill>
        </p:spPr>
        <p:txBody>
          <a:bodyPr rtlCol="0"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8" name="Text Placeholder 4">
            <a:extLst>
              <a:ext uri="{FF2B5EF4-FFF2-40B4-BE49-F238E27FC236}">
                <a16:creationId xmlns:a16="http://schemas.microsoft.com/office/drawing/2014/main" id="{40BADDE2-4EE6-41B4-804C-EBF680128B40}"/>
              </a:ext>
            </a:extLst>
          </p:cNvPr>
          <p:cNvSpPr>
            <a:spLocks noGrp="1"/>
          </p:cNvSpPr>
          <p:nvPr>
            <p:ph type="body" sz="quarter" idx="3" hasCustomPrompt="1"/>
          </p:nvPr>
        </p:nvSpPr>
        <p:spPr>
          <a:xfrm>
            <a:off x="5195160" y="1068420"/>
            <a:ext cx="4434840" cy="823912"/>
          </a:xfrm>
          <a:solidFill>
            <a:schemeClr val="tx1"/>
          </a:solidFill>
        </p:spPr>
        <p:txBody>
          <a:bodyPr rtlCol="0" anchor="ctr"/>
          <a:lstStyle>
            <a:lvl1pPr marL="0" indent="0">
              <a:buNone/>
              <a:defRPr sz="2400" b="1">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9" name="Content Placeholder 3">
            <a:extLst>
              <a:ext uri="{FF2B5EF4-FFF2-40B4-BE49-F238E27FC236}">
                <a16:creationId xmlns:a16="http://schemas.microsoft.com/office/drawing/2014/main" id="{BB0A14E0-899D-4594-BC9E-AE89BF0D3AB7}"/>
              </a:ext>
            </a:extLst>
          </p:cNvPr>
          <p:cNvSpPr>
            <a:spLocks noGrp="1"/>
          </p:cNvSpPr>
          <p:nvPr>
            <p:ph sz="half" idx="2" hasCustomPrompt="1"/>
          </p:nvPr>
        </p:nvSpPr>
        <p:spPr>
          <a:xfrm>
            <a:off x="432001" y="2096752"/>
            <a:ext cx="4434840" cy="409291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0" name="Content Placeholder 5">
            <a:extLst>
              <a:ext uri="{FF2B5EF4-FFF2-40B4-BE49-F238E27FC236}">
                <a16:creationId xmlns:a16="http://schemas.microsoft.com/office/drawing/2014/main" id="{2C699014-D902-4E9A-80CD-8D2BCFE67097}"/>
              </a:ext>
            </a:extLst>
          </p:cNvPr>
          <p:cNvSpPr>
            <a:spLocks noGrp="1"/>
          </p:cNvSpPr>
          <p:nvPr>
            <p:ph sz="quarter" idx="4" hasCustomPrompt="1"/>
          </p:nvPr>
        </p:nvSpPr>
        <p:spPr>
          <a:xfrm>
            <a:off x="5195160" y="2096752"/>
            <a:ext cx="4434840" cy="409291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86346826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rtlCol="0" anchor="b"/>
          <a:lstStyle>
            <a:lvl1pPr>
              <a:defRPr sz="2800"/>
            </a:lvl1pPr>
          </a:lstStyle>
          <a:p>
            <a:pPr rtl="0"/>
            <a:r>
              <a:rPr lang="en-US" noProof="0"/>
              <a:t>Click to edit Master title style</a:t>
            </a:r>
            <a:endParaRPr lang="en-GB" noProof="0"/>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rtlCol="0"/>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Edit Master text styles</a:t>
            </a:r>
          </a:p>
        </p:txBody>
      </p:sp>
      <p:sp>
        <p:nvSpPr>
          <p:cNvPr id="10" name="Content Placeholder 2">
            <a:extLst>
              <a:ext uri="{FF2B5EF4-FFF2-40B4-BE49-F238E27FC236}">
                <a16:creationId xmlns:a16="http://schemas.microsoft.com/office/drawing/2014/main" id="{79F53EF1-D412-467C-B7CE-30536F140AE1}"/>
              </a:ext>
            </a:extLst>
          </p:cNvPr>
          <p:cNvSpPr>
            <a:spLocks noGrp="1"/>
          </p:cNvSpPr>
          <p:nvPr>
            <p:ph idx="1" hasCustomPrompt="1"/>
          </p:nvPr>
        </p:nvSpPr>
        <p:spPr>
          <a:xfrm>
            <a:off x="3770722" y="457201"/>
            <a:ext cx="6023727" cy="5726784"/>
          </a:xfrm>
        </p:spPr>
        <p:txBody>
          <a:bodyPr rtlCol="0"/>
          <a:lstStyle>
            <a:lvl1pPr>
              <a:defRPr sz="2000"/>
            </a:lvl1pPr>
            <a:lvl2pPr>
              <a:defRPr sz="1800"/>
            </a:lvl2pPr>
            <a:lvl3pPr>
              <a:defRPr sz="1600"/>
            </a:lvl3pPr>
            <a:lvl4pPr>
              <a:defRPr sz="1400"/>
            </a:lvl4pPr>
            <a:lvl5pPr>
              <a:defRPr sz="1400"/>
            </a:lvl5pPr>
            <a:lvl6pPr>
              <a:defRPr sz="2000"/>
            </a:lvl6pPr>
            <a:lvl7pPr>
              <a:defRPr sz="2000"/>
            </a:lvl7pPr>
            <a:lvl8pPr>
              <a:defRPr sz="2000"/>
            </a:lvl8pPr>
            <a:lvl9pPr>
              <a:defRPr sz="2000"/>
            </a:lvl9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Tree>
    <p:extLst>
      <p:ext uri="{BB962C8B-B14F-4D97-AF65-F5344CB8AC3E}">
        <p14:creationId xmlns:p14="http://schemas.microsoft.com/office/powerpoint/2010/main" val="38720005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a:xfrm>
            <a:off x="432000" y="6356350"/>
            <a:ext cx="4114800" cy="365125"/>
          </a:xfrm>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
        <p:nvSpPr>
          <p:cNvPr id="8" name="Title 1">
            <a:extLst>
              <a:ext uri="{FF2B5EF4-FFF2-40B4-BE49-F238E27FC236}">
                <a16:creationId xmlns:a16="http://schemas.microsoft.com/office/drawing/2014/main" id="{AC67C685-BABE-4B77-8C5E-B39B093D3AEA}"/>
              </a:ext>
            </a:extLst>
          </p:cNvPr>
          <p:cNvSpPr>
            <a:spLocks noGrp="1"/>
          </p:cNvSpPr>
          <p:nvPr>
            <p:ph type="title"/>
          </p:nvPr>
        </p:nvSpPr>
        <p:spPr>
          <a:xfrm>
            <a:off x="432001" y="457200"/>
            <a:ext cx="3159612" cy="1600200"/>
          </a:xfrm>
        </p:spPr>
        <p:txBody>
          <a:bodyPr rtlCol="0" anchor="b"/>
          <a:lstStyle>
            <a:lvl1pPr>
              <a:defRPr sz="2800"/>
            </a:lvl1pPr>
          </a:lstStyle>
          <a:p>
            <a:pPr rtl="0"/>
            <a:r>
              <a:rPr lang="en-US" noProof="0"/>
              <a:t>Click to edit Master title style</a:t>
            </a:r>
            <a:endParaRPr lang="en-GB" noProof="0"/>
          </a:p>
        </p:txBody>
      </p:sp>
      <p:sp>
        <p:nvSpPr>
          <p:cNvPr id="9" name="Text Placeholder 3">
            <a:extLst>
              <a:ext uri="{FF2B5EF4-FFF2-40B4-BE49-F238E27FC236}">
                <a16:creationId xmlns:a16="http://schemas.microsoft.com/office/drawing/2014/main" id="{0B6B7795-36CC-459B-AE8B-7FB2F40AF37C}"/>
              </a:ext>
            </a:extLst>
          </p:cNvPr>
          <p:cNvSpPr>
            <a:spLocks noGrp="1"/>
          </p:cNvSpPr>
          <p:nvPr>
            <p:ph type="body" sz="half" idx="2" hasCustomPrompt="1"/>
          </p:nvPr>
        </p:nvSpPr>
        <p:spPr>
          <a:xfrm>
            <a:off x="432001" y="2057400"/>
            <a:ext cx="3159612" cy="4126584"/>
          </a:xfrm>
        </p:spPr>
        <p:txBody>
          <a:bodyPr rtlCol="0"/>
          <a:lstStyle>
            <a:lvl1pPr marL="0" indent="0">
              <a:buFont typeface="Arial" panose="020B0604020202020204" pitchFamily="34" charse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rtl="0"/>
            <a:r>
              <a:rPr lang="en-GB" noProof="0"/>
              <a:t>Edit Master text styles</a:t>
            </a:r>
          </a:p>
        </p:txBody>
      </p:sp>
      <p:sp>
        <p:nvSpPr>
          <p:cNvPr id="12" name="Picture Placeholder 2">
            <a:extLst>
              <a:ext uri="{FF2B5EF4-FFF2-40B4-BE49-F238E27FC236}">
                <a16:creationId xmlns:a16="http://schemas.microsoft.com/office/drawing/2014/main" id="{10319378-269C-406E-9B84-FCF22DA02EFF}"/>
              </a:ext>
            </a:extLst>
          </p:cNvPr>
          <p:cNvSpPr>
            <a:spLocks noGrp="1"/>
          </p:cNvSpPr>
          <p:nvPr>
            <p:ph type="pic" idx="1"/>
          </p:nvPr>
        </p:nvSpPr>
        <p:spPr>
          <a:xfrm>
            <a:off x="3788021" y="457201"/>
            <a:ext cx="5949868" cy="5726784"/>
          </a:xfrm>
        </p:spPr>
        <p:txBody>
          <a:bodyPr rtlCol="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rtl="0"/>
            <a:r>
              <a:rPr lang="en-US" noProof="0"/>
              <a:t>Click icon to add picture</a:t>
            </a:r>
            <a:endParaRPr lang="en-GB" noProof="0"/>
          </a:p>
        </p:txBody>
      </p:sp>
    </p:spTree>
    <p:extLst>
      <p:ext uri="{BB962C8B-B14F-4D97-AF65-F5344CB8AC3E}">
        <p14:creationId xmlns:p14="http://schemas.microsoft.com/office/powerpoint/2010/main" val="3021472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5377968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Slide">
    <p:bg bwMode="auto">
      <p:bgPr>
        <a:solidFill>
          <a:schemeClr val="bg1"/>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554ED587-2D2F-4D3F-B55B-C64465AB4EC5}"/>
              </a:ext>
            </a:extLst>
          </p:cNvPr>
          <p:cNvSpPr/>
          <p:nvPr userDrawn="1"/>
        </p:nvSpPr>
        <p:spPr>
          <a:xfrm>
            <a:off x="69274" y="66963"/>
            <a:ext cx="9911201" cy="672734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bg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21811559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16D0504D-4610-4E9E-A2DB-8B701F044BBC}"/>
              </a:ext>
            </a:extLst>
          </p:cNvPr>
          <p:cNvSpPr>
            <a:spLocks noGrp="1"/>
          </p:cNvSpPr>
          <p:nvPr>
            <p:ph type="ftr" sz="quarter" idx="12"/>
          </p:nvPr>
        </p:nvSpPr>
        <p:spPr/>
        <p:txBody>
          <a:bodyPr rtlCol="0"/>
          <a:lstStyle/>
          <a:p>
            <a:pPr rtl="0"/>
            <a:r>
              <a:rPr lang="en-GB" noProof="0"/>
              <a:t>Add a footer</a:t>
            </a:r>
          </a:p>
        </p:txBody>
      </p:sp>
      <p:sp>
        <p:nvSpPr>
          <p:cNvPr id="3" name="Slide Number Placeholder 2">
            <a:extLst>
              <a:ext uri="{FF2B5EF4-FFF2-40B4-BE49-F238E27FC236}">
                <a16:creationId xmlns:a16="http://schemas.microsoft.com/office/drawing/2014/main" id="{2310D190-B83D-438A-91BC-470C41B22A29}"/>
              </a:ext>
            </a:extLst>
          </p:cNvPr>
          <p:cNvSpPr>
            <a:spLocks noGrp="1"/>
          </p:cNvSpPr>
          <p:nvPr>
            <p:ph type="sldNum" sz="quarter" idx="1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139767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with Large Image">
    <p:bg>
      <p:bgPr>
        <a:solidFill>
          <a:schemeClr val="bg1"/>
        </a:solidFill>
        <a:effectLst/>
      </p:bgPr>
    </p:bg>
    <p:spTree>
      <p:nvGrpSpPr>
        <p:cNvPr id="1" name=""/>
        <p:cNvGrpSpPr/>
        <p:nvPr/>
      </p:nvGrpSpPr>
      <p:grpSpPr>
        <a:xfrm>
          <a:off x="0" y="0"/>
          <a:ext cx="0" cy="0"/>
          <a:chOff x="0" y="0"/>
          <a:chExt cx="0" cy="0"/>
        </a:xfrm>
      </p:grpSpPr>
      <p:sp>
        <p:nvSpPr>
          <p:cNvPr id="9" name="Picture Placeholder 1">
            <a:extLst>
              <a:ext uri="{FF2B5EF4-FFF2-40B4-BE49-F238E27FC236}">
                <a16:creationId xmlns:a16="http://schemas.microsoft.com/office/drawing/2014/main" id="{069FFAE5-B16E-4571-88F7-52FA5354B1A1}"/>
              </a:ext>
            </a:extLst>
          </p:cNvPr>
          <p:cNvSpPr>
            <a:spLocks noGrp="1"/>
          </p:cNvSpPr>
          <p:nvPr>
            <p:ph type="pic" sz="quarter" idx="13" hasCustomPrompt="1"/>
          </p:nvPr>
        </p:nvSpPr>
        <p:spPr>
          <a:xfrm>
            <a:off x="69273" y="63691"/>
            <a:ext cx="9911201" cy="6727346"/>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86990" y="4346296"/>
            <a:ext cx="6798250" cy="1674470"/>
          </a:xfrm>
        </p:spPr>
        <p:txBody>
          <a:bodyPr rtlCol="0" anchor="b"/>
          <a:lstStyle>
            <a:lvl1pPr algn="r">
              <a:lnSpc>
                <a:spcPts val="5000"/>
              </a:lnSpc>
              <a:defRPr sz="6000" b="1" cap="all" spc="-300" baseline="0">
                <a:solidFill>
                  <a:schemeClr val="bg1"/>
                </a:solidFill>
                <a:latin typeface="+mj-lt"/>
              </a:defRPr>
            </a:lvl1pPr>
          </a:lstStyle>
          <a:p>
            <a:pPr rtl="0"/>
            <a:r>
              <a:rPr lang="en-GB" noProof="0"/>
              <a:t>PRESENTATION TITLE</a:t>
            </a:r>
          </a:p>
        </p:txBody>
      </p:sp>
      <p:sp>
        <p:nvSpPr>
          <p:cNvPr id="3" name="Subtitle 2">
            <a:extLst>
              <a:ext uri="{FF2B5EF4-FFF2-40B4-BE49-F238E27FC236}">
                <a16:creationId xmlns:a16="http://schemas.microsoft.com/office/drawing/2014/main" id="{C9980B88-3F4A-4688-9ED0-17EF37E62D93}"/>
              </a:ext>
            </a:extLst>
          </p:cNvPr>
          <p:cNvSpPr>
            <a:spLocks noGrp="1"/>
          </p:cNvSpPr>
          <p:nvPr>
            <p:ph type="subTitle" idx="1"/>
          </p:nvPr>
        </p:nvSpPr>
        <p:spPr>
          <a:xfrm>
            <a:off x="7326418" y="4650539"/>
            <a:ext cx="2456210" cy="1192038"/>
          </a:xfrm>
          <a:solidFill>
            <a:schemeClr val="bg1"/>
          </a:solidFill>
        </p:spPr>
        <p:txBody>
          <a:bodyPr lIns="252000" tIns="0" rtlCol="0" anchor="ctr"/>
          <a:lstStyle>
            <a:lvl1pPr marL="0" indent="0" algn="l">
              <a:lnSpc>
                <a:spcPct val="100000"/>
              </a:lnSpc>
              <a:buNone/>
              <a:defRPr sz="1800" i="1">
                <a:solidFill>
                  <a:schemeClr val="tx1"/>
                </a:solidFill>
                <a:latin typeface="Times New Roman" panose="02020603050405020304" pitchFamily="18" charset="0"/>
                <a:cs typeface="Times New Roman" panose="02020603050405020304" pitchFamily="18"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pPr rtl="0"/>
            <a:r>
              <a:rPr lang="en-US" noProof="0"/>
              <a:t>Click to edit Master subtitle style</a:t>
            </a:r>
            <a:endParaRPr lang="en-GB" noProof="0"/>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5" name="Slide Number Placeholder 4">
            <a:extLst>
              <a:ext uri="{FF2B5EF4-FFF2-40B4-BE49-F238E27FC236}">
                <a16:creationId xmlns:a16="http://schemas.microsoft.com/office/drawing/2014/main" id="{E798A99C-9485-48F0-8E1E-227AD1348A45}"/>
              </a:ext>
            </a:extLst>
          </p:cNvPr>
          <p:cNvSpPr>
            <a:spLocks noGrp="1"/>
          </p:cNvSpPr>
          <p:nvPr>
            <p:ph type="sldNum" sz="quarter" idx="11"/>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409473891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Content Photo 1">
    <p:spTree>
      <p:nvGrpSpPr>
        <p:cNvPr id="1" name=""/>
        <p:cNvGrpSpPr/>
        <p:nvPr/>
      </p:nvGrpSpPr>
      <p:grpSpPr>
        <a:xfrm>
          <a:off x="0" y="0"/>
          <a:ext cx="0" cy="0"/>
          <a:chOff x="0" y="0"/>
          <a:chExt cx="0" cy="0"/>
        </a:xfrm>
      </p:grpSpPr>
      <p:sp>
        <p:nvSpPr>
          <p:cNvPr id="8" name="Picture Placeholder 1">
            <a:extLst>
              <a:ext uri="{FF2B5EF4-FFF2-40B4-BE49-F238E27FC236}">
                <a16:creationId xmlns:a16="http://schemas.microsoft.com/office/drawing/2014/main" id="{1599E2D7-24B3-4D66-9AFB-83C1AEC4DBBB}"/>
              </a:ext>
            </a:extLst>
          </p:cNvPr>
          <p:cNvSpPr>
            <a:spLocks noGrp="1"/>
          </p:cNvSpPr>
          <p:nvPr>
            <p:ph type="pic" sz="quarter" idx="33" hasCustomPrompt="1"/>
          </p:nvPr>
        </p:nvSpPr>
        <p:spPr>
          <a:xfrm>
            <a:off x="9980476" y="0"/>
            <a:ext cx="2211524" cy="6192000"/>
          </a:xfrm>
          <a:solidFill>
            <a:schemeClr val="bg1">
              <a:lumMod val="95000"/>
            </a:schemeClr>
          </a:solidFill>
        </p:spPr>
        <p:txBody>
          <a:bodyPr rtlCol="0" anchor="ctr"/>
          <a:lstStyle>
            <a:lvl1pPr marL="0" indent="0" algn="ctr">
              <a:buNone/>
              <a:defRPr sz="1200" i="1">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2" name="Title 1">
            <a:extLst>
              <a:ext uri="{FF2B5EF4-FFF2-40B4-BE49-F238E27FC236}">
                <a16:creationId xmlns:a16="http://schemas.microsoft.com/office/drawing/2014/main" id="{40EE479C-D1F6-4BAC-80D2-90EF74E3261A}"/>
              </a:ext>
            </a:extLst>
          </p:cNvPr>
          <p:cNvSpPr>
            <a:spLocks noGrp="1"/>
          </p:cNvSpPr>
          <p:nvPr>
            <p:ph type="title" hasCustomPrompt="1"/>
          </p:nvPr>
        </p:nvSpPr>
        <p:spPr>
          <a:xfrm>
            <a:off x="4445086" y="1807950"/>
            <a:ext cx="5184913" cy="432000"/>
          </a:xfrm>
        </p:spPr>
        <p:txBody>
          <a:bodyPr rtlCol="0"/>
          <a:lstStyle>
            <a:lvl1pPr algn="r">
              <a:defRPr>
                <a:solidFill>
                  <a:schemeClr val="tx1"/>
                </a:solidFill>
              </a:defRPr>
            </a:lvl1pPr>
          </a:lstStyle>
          <a:p>
            <a:pPr rtl="0"/>
            <a:r>
              <a:rPr lang="en-GB" noProof="0"/>
              <a:t>Click to edit page title</a:t>
            </a:r>
          </a:p>
        </p:txBody>
      </p:sp>
      <p:sp>
        <p:nvSpPr>
          <p:cNvPr id="10" name="Subtitle 2">
            <a:extLst>
              <a:ext uri="{FF2B5EF4-FFF2-40B4-BE49-F238E27FC236}">
                <a16:creationId xmlns:a16="http://schemas.microsoft.com/office/drawing/2014/main" id="{3FAEED1D-0E66-4F74-9455-675F5CB7EAD4}"/>
              </a:ext>
            </a:extLst>
          </p:cNvPr>
          <p:cNvSpPr>
            <a:spLocks noGrp="1"/>
          </p:cNvSpPr>
          <p:nvPr>
            <p:ph type="body" sz="quarter" idx="32" hasCustomPrompt="1"/>
          </p:nvPr>
        </p:nvSpPr>
        <p:spPr>
          <a:xfrm>
            <a:off x="4444886" y="2383950"/>
            <a:ext cx="5184913" cy="360000"/>
          </a:xfrm>
        </p:spPr>
        <p:txBody>
          <a:bodyPr rtlCol="0"/>
          <a:lstStyle>
            <a:lvl1pPr marL="0" indent="0" algn="r">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4445000" y="2908300"/>
            <a:ext cx="5184800" cy="3283700"/>
          </a:xfrm>
          <a:solidFill>
            <a:schemeClr val="bg1"/>
          </a:solidFill>
        </p:spPr>
        <p:txBody>
          <a:bodyPr lIns="180000" tIns="252000" rIns="252000" rtlCol="0"/>
          <a:lstStyle>
            <a:lvl1pPr algn="l">
              <a:defRPr>
                <a:solidFill>
                  <a:schemeClr val="tx1">
                    <a:lumMod val="75000"/>
                    <a:lumOff val="25000"/>
                  </a:schemeClr>
                </a:solidFill>
              </a:defRPr>
            </a:lvl1pPr>
            <a:lvl2pPr algn="l">
              <a:defRPr>
                <a:solidFill>
                  <a:schemeClr val="tx1">
                    <a:lumMod val="75000"/>
                    <a:lumOff val="25000"/>
                  </a:schemeClr>
                </a:solidFill>
              </a:defRPr>
            </a:lvl2pPr>
            <a:lvl3pPr algn="l">
              <a:defRPr>
                <a:solidFill>
                  <a:schemeClr val="tx1">
                    <a:lumMod val="75000"/>
                    <a:lumOff val="25000"/>
                  </a:schemeClr>
                </a:solidFill>
              </a:defRPr>
            </a:lvl3pPr>
            <a:lvl4pPr algn="l">
              <a:defRPr>
                <a:solidFill>
                  <a:schemeClr val="tx1">
                    <a:lumMod val="75000"/>
                    <a:lumOff val="25000"/>
                  </a:schemeClr>
                </a:solidFill>
              </a:defRPr>
            </a:lvl4pPr>
            <a:lvl5pPr algn="l">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350103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photo 2">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23393" y="1343906"/>
            <a:ext cx="3736800" cy="3933645"/>
          </a:xfrm>
          <a:solidFill>
            <a:schemeClr val="bg1"/>
          </a:solidFill>
        </p:spPr>
        <p:txBody>
          <a:bodyPr lIns="180000" tIns="180000" rIns="180000"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53DA1E79-BA17-41C5-98B7-CFBC5859A512}"/>
              </a:ext>
            </a:extLst>
          </p:cNvPr>
          <p:cNvSpPr>
            <a:spLocks noGrp="1"/>
          </p:cNvSpPr>
          <p:nvPr>
            <p:ph type="sldNum" sz="quarter" idx="34"/>
          </p:nvPr>
        </p:nvSpPr>
        <p:spPr/>
        <p:txBody>
          <a:bodyPr rtlCol="0"/>
          <a:lstStyle/>
          <a:p>
            <a:pPr rtl="0"/>
            <a:fld id="{19B51A1E-902D-48AF-9020-955120F399B6}" type="slidenum">
              <a:rPr lang="en-GB" noProof="0" smtClean="0"/>
              <a:pPr/>
              <a:t>‹#›</a:t>
            </a:fld>
            <a:endParaRPr lang="en-GB" noProof="0"/>
          </a:p>
        </p:txBody>
      </p:sp>
      <p:sp>
        <p:nvSpPr>
          <p:cNvPr id="9" name="Picture Placeholder 6">
            <a:extLst>
              <a:ext uri="{FF2B5EF4-FFF2-40B4-BE49-F238E27FC236}">
                <a16:creationId xmlns:a16="http://schemas.microsoft.com/office/drawing/2014/main" id="{492C2A1D-F7BD-46B6-BC01-15D365ACD50B}"/>
              </a:ext>
            </a:extLst>
          </p:cNvPr>
          <p:cNvSpPr>
            <a:spLocks noGrp="1"/>
          </p:cNvSpPr>
          <p:nvPr>
            <p:ph type="pic" sz="quarter" idx="14" hasCustomPrompt="1"/>
          </p:nvPr>
        </p:nvSpPr>
        <p:spPr>
          <a:xfrm>
            <a:off x="7560193" y="1344803"/>
            <a:ext cx="3737526" cy="3933645"/>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6" name="Title 5">
            <a:extLst>
              <a:ext uri="{FF2B5EF4-FFF2-40B4-BE49-F238E27FC236}">
                <a16:creationId xmlns:a16="http://schemas.microsoft.com/office/drawing/2014/main" id="{7F4F1543-153D-4F77-A4A9-C9BBA1C2052E}"/>
              </a:ext>
            </a:extLst>
          </p:cNvPr>
          <p:cNvSpPr>
            <a:spLocks noGrp="1"/>
          </p:cNvSpPr>
          <p:nvPr>
            <p:ph type="title"/>
          </p:nvPr>
        </p:nvSpPr>
        <p:spPr>
          <a:xfrm>
            <a:off x="432000" y="432000"/>
            <a:ext cx="9131100" cy="432000"/>
          </a:xfrm>
        </p:spPr>
        <p:txBody>
          <a:bodyPr rtlCol="0"/>
          <a:lstStyle/>
          <a:p>
            <a:pPr rtl="0"/>
            <a:r>
              <a:rPr lang="en-US" noProof="0"/>
              <a:t>Click to edit Master title style</a:t>
            </a:r>
            <a:endParaRPr lang="en-GB" noProof="0"/>
          </a:p>
        </p:txBody>
      </p:sp>
      <p:sp>
        <p:nvSpPr>
          <p:cNvPr id="11" name="Subtitle 2">
            <a:extLst>
              <a:ext uri="{FF2B5EF4-FFF2-40B4-BE49-F238E27FC236}">
                <a16:creationId xmlns:a16="http://schemas.microsoft.com/office/drawing/2014/main" id="{9FAA210E-391A-499A-89D5-F222045FD1A4}"/>
              </a:ext>
            </a:extLst>
          </p:cNvPr>
          <p:cNvSpPr>
            <a:spLocks noGrp="1"/>
          </p:cNvSpPr>
          <p:nvPr>
            <p:ph type="body" sz="quarter" idx="32" hasCustomPrompt="1"/>
          </p:nvPr>
        </p:nvSpPr>
        <p:spPr>
          <a:xfrm>
            <a:off x="431800" y="1008000"/>
            <a:ext cx="68959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Tree>
    <p:extLst>
      <p:ext uri="{BB962C8B-B14F-4D97-AF65-F5344CB8AC3E}">
        <p14:creationId xmlns:p14="http://schemas.microsoft.com/office/powerpoint/2010/main" val="2347197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mparison with subtit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288DD7-6DAF-436D-B04A-EBCCAA36917C}"/>
              </a:ext>
            </a:extLst>
          </p:cNvPr>
          <p:cNvSpPr>
            <a:spLocks noGrp="1"/>
          </p:cNvSpPr>
          <p:nvPr>
            <p:ph type="title" hasCustomPrompt="1"/>
          </p:nvPr>
        </p:nvSpPr>
        <p:spPr>
          <a:xfrm>
            <a:off x="432000" y="432000"/>
            <a:ext cx="9198000" cy="432000"/>
          </a:xfrm>
        </p:spPr>
        <p:txBody>
          <a:bodyPr rtlCol="0"/>
          <a:lstStyle>
            <a:lvl1pPr>
              <a:defRPr>
                <a:solidFill>
                  <a:schemeClr val="tx1"/>
                </a:solidFill>
              </a:defRPr>
            </a:lvl1pPr>
          </a:lstStyle>
          <a:p>
            <a:pPr rtl="0"/>
            <a:r>
              <a:rPr lang="en-GB" noProof="0"/>
              <a:t>Click to edit page title</a:t>
            </a:r>
          </a:p>
        </p:txBody>
      </p:sp>
      <p:sp>
        <p:nvSpPr>
          <p:cNvPr id="9" name="Subtitle 2">
            <a:extLst>
              <a:ext uri="{FF2B5EF4-FFF2-40B4-BE49-F238E27FC236}">
                <a16:creationId xmlns:a16="http://schemas.microsoft.com/office/drawing/2014/main" id="{E4633398-8EC3-417B-BEA6-101D8F224678}"/>
              </a:ext>
            </a:extLst>
          </p:cNvPr>
          <p:cNvSpPr>
            <a:spLocks noGrp="1"/>
          </p:cNvSpPr>
          <p:nvPr>
            <p:ph type="body" sz="quarter" idx="32" hasCustomPrompt="1"/>
          </p:nvPr>
        </p:nvSpPr>
        <p:spPr>
          <a:xfrm>
            <a:off x="431800" y="1008000"/>
            <a:ext cx="9198000"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mparison Left Placeholder 1">
            <a:extLst>
              <a:ext uri="{FF2B5EF4-FFF2-40B4-BE49-F238E27FC236}">
                <a16:creationId xmlns:a16="http://schemas.microsoft.com/office/drawing/2014/main" id="{9322B50D-6A7D-41C6-BA57-613BC231DF36}"/>
              </a:ext>
            </a:extLst>
          </p:cNvPr>
          <p:cNvSpPr>
            <a:spLocks noGrp="1"/>
          </p:cNvSpPr>
          <p:nvPr>
            <p:ph type="body" idx="1" hasCustomPrompt="1"/>
          </p:nvPr>
        </p:nvSpPr>
        <p:spPr>
          <a:xfrm>
            <a:off x="432000" y="1432296"/>
            <a:ext cx="4500000" cy="527076"/>
          </a:xfrm>
          <a:solidFill>
            <a:schemeClr val="tx1"/>
          </a:solidFill>
        </p:spPr>
        <p:txBody>
          <a:bodyPr lIns="180000" tIns="36000" rtlCol="0" anchor="ctr"/>
          <a:lstStyle>
            <a:lvl1pPr marL="0" indent="0">
              <a:buNone/>
              <a:defRPr sz="2400" b="1" spc="-15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rtl="0"/>
            <a:r>
              <a:rPr lang="en-GB" noProof="0"/>
              <a:t>Edit Master text styles</a:t>
            </a:r>
          </a:p>
        </p:txBody>
      </p:sp>
      <p:sp>
        <p:nvSpPr>
          <p:cNvPr id="4" name="Content Placeholder 2">
            <a:extLst>
              <a:ext uri="{FF2B5EF4-FFF2-40B4-BE49-F238E27FC236}">
                <a16:creationId xmlns:a16="http://schemas.microsoft.com/office/drawing/2014/main" id="{9FD584DA-F775-47B8-A1D7-6556AD5FCBD2}"/>
              </a:ext>
            </a:extLst>
          </p:cNvPr>
          <p:cNvSpPr>
            <a:spLocks noGrp="1"/>
          </p:cNvSpPr>
          <p:nvPr>
            <p:ph sz="half" idx="2" hasCustomPrompt="1"/>
          </p:nvPr>
        </p:nvSpPr>
        <p:spPr>
          <a:xfrm>
            <a:off x="432000" y="2023668"/>
            <a:ext cx="4500000" cy="4168332"/>
          </a:xfrm>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12" name="Comparison Left Placeholder 2">
            <a:extLst>
              <a:ext uri="{FF2B5EF4-FFF2-40B4-BE49-F238E27FC236}">
                <a16:creationId xmlns:a16="http://schemas.microsoft.com/office/drawing/2014/main" id="{78A963F8-6F6E-440E-B3B3-DDE13C083A36}"/>
              </a:ext>
            </a:extLst>
          </p:cNvPr>
          <p:cNvSpPr>
            <a:spLocks noGrp="1"/>
          </p:cNvSpPr>
          <p:nvPr>
            <p:ph type="body" sz="quarter" idx="13" hasCustomPrompt="1"/>
          </p:nvPr>
        </p:nvSpPr>
        <p:spPr>
          <a:xfrm>
            <a:off x="5129800" y="1433105"/>
            <a:ext cx="4500000" cy="525283"/>
          </a:xfrm>
          <a:solidFill>
            <a:schemeClr val="tx1"/>
          </a:solidFill>
        </p:spPr>
        <p:txBody>
          <a:bodyPr lIns="180000" tIns="36000" rtlCol="0" anchor="ctr"/>
          <a:lstStyle>
            <a:lvl1pPr marL="0" indent="0">
              <a:buNone/>
              <a:defRPr sz="2400" b="1" spc="-150">
                <a:solidFill>
                  <a:schemeClr val="bg1"/>
                </a:solidFill>
                <a:latin typeface="+mj-lt"/>
              </a:defRPr>
            </a:lvl1pPr>
          </a:lstStyle>
          <a:p>
            <a:pPr lvl="0" rtl="0"/>
            <a:r>
              <a:rPr lang="en-GB" noProof="0"/>
              <a:t>Edit Master text styles</a:t>
            </a:r>
          </a:p>
        </p:txBody>
      </p:sp>
      <p:sp>
        <p:nvSpPr>
          <p:cNvPr id="8" name="Text Placeholder 4">
            <a:extLst>
              <a:ext uri="{FF2B5EF4-FFF2-40B4-BE49-F238E27FC236}">
                <a16:creationId xmlns:a16="http://schemas.microsoft.com/office/drawing/2014/main" id="{DF0A5256-B267-47DA-858A-0F3867CB6139}"/>
              </a:ext>
            </a:extLst>
          </p:cNvPr>
          <p:cNvSpPr>
            <a:spLocks noGrp="1"/>
          </p:cNvSpPr>
          <p:nvPr>
            <p:ph type="body" sz="quarter" idx="12" hasCustomPrompt="1"/>
          </p:nvPr>
        </p:nvSpPr>
        <p:spPr>
          <a:xfrm>
            <a:off x="5129800" y="2020359"/>
            <a:ext cx="4500000" cy="4170891"/>
          </a:xfrm>
        </p:spPr>
        <p:txBody>
          <a:bodyPr rtlCol="0"/>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5" name="Footer Placeholder 4">
            <a:extLst>
              <a:ext uri="{FF2B5EF4-FFF2-40B4-BE49-F238E27FC236}">
                <a16:creationId xmlns:a16="http://schemas.microsoft.com/office/drawing/2014/main" id="{646B8F99-FAB0-4B33-87ED-9FF46D11A907}"/>
              </a:ext>
            </a:extLst>
          </p:cNvPr>
          <p:cNvSpPr>
            <a:spLocks noGrp="1"/>
          </p:cNvSpPr>
          <p:nvPr>
            <p:ph type="ftr" sz="quarter" idx="14"/>
          </p:nvPr>
        </p:nvSpPr>
        <p:spPr/>
        <p:txBody>
          <a:bodyPr rtlCol="0"/>
          <a:lstStyle/>
          <a:p>
            <a:pPr rtl="0"/>
            <a:r>
              <a:rPr lang="en-GB" noProof="0"/>
              <a:t>Add a footer</a:t>
            </a:r>
          </a:p>
        </p:txBody>
      </p:sp>
      <p:sp>
        <p:nvSpPr>
          <p:cNvPr id="6" name="Slide Number Placeholder 5">
            <a:extLst>
              <a:ext uri="{FF2B5EF4-FFF2-40B4-BE49-F238E27FC236}">
                <a16:creationId xmlns:a16="http://schemas.microsoft.com/office/drawing/2014/main" id="{275D237A-BD90-4D90-B328-7F1A502A266D}"/>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25099557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Large Photo">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890ED7CE-A9D2-4D19-B978-56BFB74E657C}"/>
              </a:ext>
            </a:extLst>
          </p:cNvPr>
          <p:cNvSpPr>
            <a:spLocks noGrp="1"/>
          </p:cNvSpPr>
          <p:nvPr>
            <p:ph type="pic" sz="quarter" idx="14" hasCustomPrompt="1"/>
          </p:nvPr>
        </p:nvSpPr>
        <p:spPr>
          <a:xfrm>
            <a:off x="6299200" y="432000"/>
            <a:ext cx="5472113" cy="5759250"/>
          </a:xfrm>
          <a:solidFill>
            <a:schemeClr val="tx1">
              <a:lumMod val="75000"/>
              <a:lumOff val="25000"/>
            </a:schemeClr>
          </a:solidFill>
        </p:spPr>
        <p:txBody>
          <a:bodyPr rtlCol="0" anchor="ctr"/>
          <a:lstStyle>
            <a:lvl1pPr marL="0" indent="0" algn="ctr">
              <a:buNone/>
              <a:defRPr sz="1200" i="1">
                <a:solidFill>
                  <a:schemeClr val="bg1"/>
                </a:solidFill>
                <a:latin typeface="Times New Roman" panose="02020603050405020304" pitchFamily="18" charset="0"/>
                <a:cs typeface="Times New Roman" panose="02020603050405020304" pitchFamily="18" charset="0"/>
              </a:defRPr>
            </a:lvl1pPr>
          </a:lstStyle>
          <a:p>
            <a:pPr rtl="0"/>
            <a:r>
              <a:rPr lang="en-GB" noProof="0"/>
              <a:t>Insert or Drag &amp; Drop your photo</a:t>
            </a:r>
          </a:p>
        </p:txBody>
      </p:sp>
      <p:sp>
        <p:nvSpPr>
          <p:cNvPr id="3" name="Content Placeholder 2">
            <a:extLst>
              <a:ext uri="{FF2B5EF4-FFF2-40B4-BE49-F238E27FC236}">
                <a16:creationId xmlns:a16="http://schemas.microsoft.com/office/drawing/2014/main" id="{A22238F2-C6EC-476F-8371-119AECBA5622}"/>
              </a:ext>
            </a:extLst>
          </p:cNvPr>
          <p:cNvSpPr>
            <a:spLocks noGrp="1"/>
          </p:cNvSpPr>
          <p:nvPr>
            <p:ph sz="half" idx="1" hasCustomPrompt="1"/>
          </p:nvPr>
        </p:nvSpPr>
        <p:spPr>
          <a:xfrm>
            <a:off x="3875314" y="5096632"/>
            <a:ext cx="2028686" cy="1094618"/>
          </a:xfrm>
        </p:spPr>
        <p:txBody>
          <a:bodyPr rtlCol="0" anchor="b"/>
          <a:lstStyle>
            <a:lvl1pPr marL="0" indent="0" algn="r">
              <a:buNone/>
              <a:defRPr i="1">
                <a:solidFill>
                  <a:schemeClr val="tx1"/>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Enter your caption</a:t>
            </a:r>
          </a:p>
        </p:txBody>
      </p:sp>
      <p:sp>
        <p:nvSpPr>
          <p:cNvPr id="4" name="Footer Placeholder 3">
            <a:extLst>
              <a:ext uri="{FF2B5EF4-FFF2-40B4-BE49-F238E27FC236}">
                <a16:creationId xmlns:a16="http://schemas.microsoft.com/office/drawing/2014/main" id="{57847F90-9DB6-4832-9EB7-393AADAE8B70}"/>
              </a:ext>
            </a:extLst>
          </p:cNvPr>
          <p:cNvSpPr>
            <a:spLocks noGrp="1"/>
          </p:cNvSpPr>
          <p:nvPr>
            <p:ph type="ftr" sz="quarter" idx="13"/>
          </p:nvPr>
        </p:nvSpPr>
        <p:spPr/>
        <p:txBody>
          <a:bodyPr rtlCol="0"/>
          <a:lstStyle/>
          <a:p>
            <a:pPr rtl="0"/>
            <a:r>
              <a:rPr lang="en-GB" noProof="0"/>
              <a:t>Add a footer</a:t>
            </a:r>
          </a:p>
        </p:txBody>
      </p:sp>
      <p:sp>
        <p:nvSpPr>
          <p:cNvPr id="2" name="Slide Number Placeholder 1">
            <a:extLst>
              <a:ext uri="{FF2B5EF4-FFF2-40B4-BE49-F238E27FC236}">
                <a16:creationId xmlns:a16="http://schemas.microsoft.com/office/drawing/2014/main" id="{E25951D2-91DB-40E7-95D5-4B372602DEBB}"/>
              </a:ext>
            </a:extLst>
          </p:cNvPr>
          <p:cNvSpPr>
            <a:spLocks noGrp="1"/>
          </p:cNvSpPr>
          <p:nvPr>
            <p:ph type="sldNum" sz="quarter" idx="15"/>
          </p:nvPr>
        </p:nvSpPr>
        <p:spPr/>
        <p:txBody>
          <a:bodyPr rtlCol="0"/>
          <a:lstStyle/>
          <a:p>
            <a:pPr rtl="0"/>
            <a:fld id="{19B51A1E-902D-48AF-9020-955120F399B6}" type="slidenum">
              <a:rPr lang="en-GB" noProof="0" smtClean="0"/>
              <a:pPr/>
              <a:t>‹#›</a:t>
            </a:fld>
            <a:endParaRPr lang="en-GB" noProof="0"/>
          </a:p>
        </p:txBody>
      </p:sp>
      <p:sp>
        <p:nvSpPr>
          <p:cNvPr id="5" name="Title 4">
            <a:extLst>
              <a:ext uri="{FF2B5EF4-FFF2-40B4-BE49-F238E27FC236}">
                <a16:creationId xmlns:a16="http://schemas.microsoft.com/office/drawing/2014/main" id="{16EFF903-F1F3-440A-B12C-9FD51606B03D}"/>
              </a:ext>
            </a:extLst>
          </p:cNvPr>
          <p:cNvSpPr>
            <a:spLocks noGrp="1"/>
          </p:cNvSpPr>
          <p:nvPr>
            <p:ph type="title"/>
          </p:nvPr>
        </p:nvSpPr>
        <p:spPr/>
        <p:txBody>
          <a:bodyPr rtlCol="0"/>
          <a:lstStyle/>
          <a:p>
            <a:pPr rtl="0"/>
            <a:r>
              <a:rPr lang="en-US" noProof="0"/>
              <a:t>Click to edit Master title style</a:t>
            </a:r>
            <a:endParaRPr lang="en-GB" noProof="0"/>
          </a:p>
        </p:txBody>
      </p:sp>
    </p:spTree>
    <p:extLst>
      <p:ext uri="{BB962C8B-B14F-4D97-AF65-F5344CB8AC3E}">
        <p14:creationId xmlns:p14="http://schemas.microsoft.com/office/powerpoint/2010/main" val="19877846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hank-you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F23EB7-E336-46EB-A4A0-3DB7A6BF4CE1}"/>
              </a:ext>
            </a:extLst>
          </p:cNvPr>
          <p:cNvSpPr>
            <a:spLocks noGrp="1"/>
          </p:cNvSpPr>
          <p:nvPr>
            <p:ph type="ctrTitle" hasCustomPrompt="1"/>
          </p:nvPr>
        </p:nvSpPr>
        <p:spPr>
          <a:xfrm>
            <a:off x="2174360" y="2112793"/>
            <a:ext cx="6798250" cy="1674470"/>
          </a:xfrm>
        </p:spPr>
        <p:txBody>
          <a:bodyPr rtlCol="0" anchor="ctr"/>
          <a:lstStyle>
            <a:lvl1pPr algn="ctr">
              <a:lnSpc>
                <a:spcPct val="100000"/>
              </a:lnSpc>
              <a:defRPr sz="6000" b="1" cap="all" spc="-300" baseline="0">
                <a:solidFill>
                  <a:schemeClr val="tx1"/>
                </a:solidFill>
                <a:latin typeface="+mj-lt"/>
              </a:defRPr>
            </a:lvl1pPr>
          </a:lstStyle>
          <a:p>
            <a:pPr rtl="0"/>
            <a:r>
              <a:rPr lang="en-GB" noProof="0"/>
              <a:t>Thank you</a:t>
            </a:r>
          </a:p>
        </p:txBody>
      </p:sp>
      <p:sp>
        <p:nvSpPr>
          <p:cNvPr id="7" name="Rectangle 6">
            <a:extLst>
              <a:ext uri="{FF2B5EF4-FFF2-40B4-BE49-F238E27FC236}">
                <a16:creationId xmlns:a16="http://schemas.microsoft.com/office/drawing/2014/main" id="{756F2950-BBCB-4A53-9EAC-D714777B8FA2}"/>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8" name="Rectangle 7">
            <a:extLst>
              <a:ext uri="{FF2B5EF4-FFF2-40B4-BE49-F238E27FC236}">
                <a16:creationId xmlns:a16="http://schemas.microsoft.com/office/drawing/2014/main" id="{D5253865-24CF-4EF5-92A5-F64EB9ABC8B7}"/>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BBE19773-9B6A-4A2C-95A5-69A3788C2D94}"/>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0" name="Text Placeholder 5">
            <a:extLst>
              <a:ext uri="{FF2B5EF4-FFF2-40B4-BE49-F238E27FC236}">
                <a16:creationId xmlns:a16="http://schemas.microsoft.com/office/drawing/2014/main" id="{CA3EFDD3-A9D2-4EB6-BB2A-F6999D9F7EA6}"/>
              </a:ext>
            </a:extLst>
          </p:cNvPr>
          <p:cNvSpPr>
            <a:spLocks noGrp="1"/>
          </p:cNvSpPr>
          <p:nvPr>
            <p:ph type="body" sz="quarter" idx="15" hasCustomPrompt="1"/>
          </p:nvPr>
        </p:nvSpPr>
        <p:spPr>
          <a:xfrm>
            <a:off x="2174361" y="4035727"/>
            <a:ext cx="3329850" cy="382887"/>
          </a:xfrm>
        </p:spPr>
        <p:txBody>
          <a:bodyPr rtlCol="0"/>
          <a:lstStyle>
            <a:lvl1pPr marL="0" indent="0" algn="r">
              <a:buNone/>
              <a:defRPr sz="2400"/>
            </a:lvl1pPr>
            <a:lvl2pPr marL="266700" indent="0">
              <a:buNone/>
              <a:defRPr/>
            </a:lvl2pPr>
            <a:lvl3pPr marL="542925" indent="0">
              <a:buNone/>
              <a:defRPr/>
            </a:lvl3pPr>
            <a:lvl4pPr marL="809625" indent="0">
              <a:buNone/>
              <a:defRPr/>
            </a:lvl4pPr>
            <a:lvl5pPr marL="1076325" indent="0">
              <a:buNone/>
              <a:defRPr/>
            </a:lvl5pPr>
          </a:lstStyle>
          <a:p>
            <a:pPr lvl="0" rtl="0"/>
            <a:r>
              <a:rPr lang="en-GB" noProof="0"/>
              <a:t>Full Name</a:t>
            </a:r>
          </a:p>
        </p:txBody>
      </p:sp>
      <p:sp>
        <p:nvSpPr>
          <p:cNvPr id="12" name="Text Placeholder 6">
            <a:extLst>
              <a:ext uri="{FF2B5EF4-FFF2-40B4-BE49-F238E27FC236}">
                <a16:creationId xmlns:a16="http://schemas.microsoft.com/office/drawing/2014/main" id="{261ED1F7-B623-43D9-9BDA-8808C5CFAFFB}"/>
              </a:ext>
            </a:extLst>
          </p:cNvPr>
          <p:cNvSpPr>
            <a:spLocks noGrp="1"/>
          </p:cNvSpPr>
          <p:nvPr>
            <p:ph type="body" sz="quarter" idx="16" hasCustomPrompt="1"/>
          </p:nvPr>
        </p:nvSpPr>
        <p:spPr>
          <a:xfrm>
            <a:off x="6062268" y="4150118"/>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Phone Number</a:t>
            </a:r>
          </a:p>
        </p:txBody>
      </p:sp>
      <p:sp>
        <p:nvSpPr>
          <p:cNvPr id="13" name="Text Placeholder 7">
            <a:extLst>
              <a:ext uri="{FF2B5EF4-FFF2-40B4-BE49-F238E27FC236}">
                <a16:creationId xmlns:a16="http://schemas.microsoft.com/office/drawing/2014/main" id="{E27366FC-4115-4122-9CE2-5FA9D424AD51}"/>
              </a:ext>
            </a:extLst>
          </p:cNvPr>
          <p:cNvSpPr>
            <a:spLocks noGrp="1"/>
          </p:cNvSpPr>
          <p:nvPr>
            <p:ph type="body" sz="quarter" idx="17" hasCustomPrompt="1"/>
          </p:nvPr>
        </p:nvSpPr>
        <p:spPr>
          <a:xfrm>
            <a:off x="6062268" y="4540691"/>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Email or Social Media Handle</a:t>
            </a:r>
          </a:p>
        </p:txBody>
      </p:sp>
      <p:sp>
        <p:nvSpPr>
          <p:cNvPr id="14" name="Text Placeholder 8">
            <a:extLst>
              <a:ext uri="{FF2B5EF4-FFF2-40B4-BE49-F238E27FC236}">
                <a16:creationId xmlns:a16="http://schemas.microsoft.com/office/drawing/2014/main" id="{DEB36829-2F8B-4E22-AB6D-4111D18AF847}"/>
              </a:ext>
            </a:extLst>
          </p:cNvPr>
          <p:cNvSpPr>
            <a:spLocks noGrp="1"/>
          </p:cNvSpPr>
          <p:nvPr>
            <p:ph type="body" sz="quarter" idx="18" hasCustomPrompt="1"/>
          </p:nvPr>
        </p:nvSpPr>
        <p:spPr>
          <a:xfrm>
            <a:off x="6062268" y="4931263"/>
            <a:ext cx="2910342" cy="238016"/>
          </a:xfrm>
        </p:spPr>
        <p:txBody>
          <a:bodyPr rtlCol="0"/>
          <a:lstStyle>
            <a:lvl1pPr marL="0" indent="0" algn="l">
              <a:buNone/>
              <a:defRPr sz="1400" i="1"/>
            </a:lvl1pPr>
            <a:lvl2pPr marL="266700" indent="0">
              <a:buNone/>
              <a:defRPr/>
            </a:lvl2pPr>
            <a:lvl3pPr marL="542925" indent="0">
              <a:buNone/>
              <a:defRPr/>
            </a:lvl3pPr>
            <a:lvl4pPr marL="809625" indent="0">
              <a:buNone/>
              <a:defRPr/>
            </a:lvl4pPr>
            <a:lvl5pPr marL="1076325" indent="0">
              <a:buNone/>
              <a:defRPr/>
            </a:lvl5pPr>
          </a:lstStyle>
          <a:p>
            <a:pPr lvl="0" rtl="0"/>
            <a:r>
              <a:rPr lang="en-GB" noProof="0"/>
              <a:t>Company Website</a:t>
            </a:r>
          </a:p>
        </p:txBody>
      </p:sp>
    </p:spTree>
    <p:extLst>
      <p:ext uri="{BB962C8B-B14F-4D97-AF65-F5344CB8AC3E}">
        <p14:creationId xmlns:p14="http://schemas.microsoft.com/office/powerpoint/2010/main" val="31890100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CFF4C50-933F-41F9-AD11-BD02410AA7D5}"/>
              </a:ext>
            </a:extLst>
          </p:cNvPr>
          <p:cNvSpPr>
            <a:spLocks noGrp="1"/>
          </p:cNvSpPr>
          <p:nvPr>
            <p:ph type="title" hasCustomPrompt="1"/>
          </p:nvPr>
        </p:nvSpPr>
        <p:spPr/>
        <p:txBody>
          <a:bodyPr rtlCol="0"/>
          <a:lstStyle>
            <a:lvl1pPr>
              <a:defRPr>
                <a:solidFill>
                  <a:schemeClr val="tx1"/>
                </a:solidFill>
              </a:defRPr>
            </a:lvl1pPr>
          </a:lstStyle>
          <a:p>
            <a:pPr rtl="0"/>
            <a:r>
              <a:rPr lang="en-GB" noProof="0"/>
              <a:t>Click to edit page title</a:t>
            </a:r>
          </a:p>
        </p:txBody>
      </p:sp>
      <p:sp>
        <p:nvSpPr>
          <p:cNvPr id="7" name="Subtitle 2">
            <a:extLst>
              <a:ext uri="{FF2B5EF4-FFF2-40B4-BE49-F238E27FC236}">
                <a16:creationId xmlns:a16="http://schemas.microsoft.com/office/drawing/2014/main" id="{E97A9A62-1AA6-47A9-A1A0-54196823744C}"/>
              </a:ext>
            </a:extLst>
          </p:cNvPr>
          <p:cNvSpPr>
            <a:spLocks noGrp="1"/>
          </p:cNvSpPr>
          <p:nvPr>
            <p:ph type="body" sz="quarter" idx="32" hasCustomPrompt="1"/>
          </p:nvPr>
        </p:nvSpPr>
        <p:spPr>
          <a:xfrm>
            <a:off x="431801" y="1008000"/>
            <a:ext cx="9198116" cy="360000"/>
          </a:xfrm>
        </p:spPr>
        <p:txBody>
          <a:bodyPr rtlCol="0"/>
          <a:lstStyle>
            <a:lvl1pPr marL="0" indent="0">
              <a:buNone/>
              <a:defRPr i="1">
                <a:latin typeface="+mn-lt"/>
              </a:defRPr>
            </a:lvl1pPr>
            <a:lvl2pPr marL="266700" indent="0">
              <a:buNone/>
              <a:defRPr/>
            </a:lvl2pPr>
            <a:lvl3pPr marL="542925" indent="0">
              <a:buNone/>
              <a:defRPr/>
            </a:lvl3pPr>
            <a:lvl4pPr marL="809625" indent="0">
              <a:buNone/>
              <a:defRPr/>
            </a:lvl4pPr>
            <a:lvl5pPr marL="1076325" indent="0">
              <a:buNone/>
              <a:defRPr/>
            </a:lvl5pPr>
          </a:lstStyle>
          <a:p>
            <a:pPr lvl="0" rtl="0"/>
            <a:r>
              <a:rPr lang="en-GB" noProof="0"/>
              <a:t>Subtitle</a:t>
            </a:r>
          </a:p>
        </p:txBody>
      </p:sp>
      <p:sp>
        <p:nvSpPr>
          <p:cNvPr id="3" name="Content Placeholder 2">
            <a:extLst>
              <a:ext uri="{FF2B5EF4-FFF2-40B4-BE49-F238E27FC236}">
                <a16:creationId xmlns:a16="http://schemas.microsoft.com/office/drawing/2014/main" id="{B1948E38-8FB0-4E51-A01C-C88794372E50}"/>
              </a:ext>
            </a:extLst>
          </p:cNvPr>
          <p:cNvSpPr>
            <a:spLocks noGrp="1"/>
          </p:cNvSpPr>
          <p:nvPr>
            <p:ph idx="1" hasCustomPrompt="1"/>
          </p:nvPr>
        </p:nvSpPr>
        <p:spPr/>
        <p:txBody>
          <a:bodyPr rtlCol="0"/>
          <a:lstStyle>
            <a:lvl1pPr>
              <a:defRPr>
                <a:solidFill>
                  <a:schemeClr val="tx1">
                    <a:lumMod val="75000"/>
                    <a:lumOff val="25000"/>
                  </a:schemeClr>
                </a:solidFill>
              </a:defRPr>
            </a:lvl1pPr>
            <a:lvl2pPr>
              <a:defRPr>
                <a:solidFill>
                  <a:schemeClr val="tx1">
                    <a:lumMod val="75000"/>
                    <a:lumOff val="25000"/>
                  </a:schemeClr>
                </a:solidFill>
              </a:defRPr>
            </a:lvl2pPr>
            <a:lvl3pPr>
              <a:defRPr>
                <a:solidFill>
                  <a:schemeClr val="tx1">
                    <a:lumMod val="75000"/>
                    <a:lumOff val="25000"/>
                  </a:schemeClr>
                </a:solidFill>
              </a:defRPr>
            </a:lvl3pPr>
            <a:lvl4pPr>
              <a:defRPr>
                <a:solidFill>
                  <a:schemeClr val="tx1">
                    <a:lumMod val="75000"/>
                    <a:lumOff val="25000"/>
                  </a:schemeClr>
                </a:solidFill>
              </a:defRPr>
            </a:lvl4pPr>
            <a:lvl5pPr>
              <a:defRPr>
                <a:solidFill>
                  <a:schemeClr val="tx1">
                    <a:lumMod val="75000"/>
                    <a:lumOff val="25000"/>
                  </a:schemeClr>
                </a:solidFill>
              </a:defRPr>
            </a:lvl5pPr>
          </a:lstStyle>
          <a:p>
            <a:pPr lvl="0" rtl="0"/>
            <a:r>
              <a:rPr lang="en-GB" noProof="0"/>
              <a:t>Edit Master text styles</a:t>
            </a:r>
          </a:p>
          <a:p>
            <a:pPr lvl="1" rtl="0"/>
            <a:r>
              <a:rPr lang="en-GB" noProof="0"/>
              <a:t>Second level</a:t>
            </a:r>
          </a:p>
          <a:p>
            <a:pPr lvl="2" rtl="0"/>
            <a:r>
              <a:rPr lang="en-GB" noProof="0"/>
              <a:t>Third level</a:t>
            </a:r>
          </a:p>
          <a:p>
            <a:pPr lvl="3" rtl="0"/>
            <a:r>
              <a:rPr lang="en-GB" noProof="0"/>
              <a:t>Fourth level</a:t>
            </a:r>
          </a:p>
          <a:p>
            <a:pPr lvl="4" rtl="0"/>
            <a:r>
              <a:rPr lang="en-GB" noProof="0"/>
              <a:t>Fifth level</a:t>
            </a:r>
          </a:p>
        </p:txBody>
      </p:sp>
      <p:sp>
        <p:nvSpPr>
          <p:cNvPr id="4" name="Footer Placeholder 3">
            <a:extLst>
              <a:ext uri="{FF2B5EF4-FFF2-40B4-BE49-F238E27FC236}">
                <a16:creationId xmlns:a16="http://schemas.microsoft.com/office/drawing/2014/main" id="{E8FE0EB3-0FF4-4285-B9D3-90A5751B7BBF}"/>
              </a:ext>
            </a:extLst>
          </p:cNvPr>
          <p:cNvSpPr>
            <a:spLocks noGrp="1"/>
          </p:cNvSpPr>
          <p:nvPr>
            <p:ph type="ftr" sz="quarter" idx="12"/>
          </p:nvPr>
        </p:nvSpPr>
        <p:spPr/>
        <p:txBody>
          <a:bodyPr rtlCol="0"/>
          <a:lstStyle/>
          <a:p>
            <a:pPr rtl="0"/>
            <a:r>
              <a:rPr lang="en-GB" noProof="0"/>
              <a:t>Add a footer</a:t>
            </a:r>
          </a:p>
        </p:txBody>
      </p:sp>
      <p:sp>
        <p:nvSpPr>
          <p:cNvPr id="5" name="Slide Number Placeholder 4">
            <a:extLst>
              <a:ext uri="{FF2B5EF4-FFF2-40B4-BE49-F238E27FC236}">
                <a16:creationId xmlns:a16="http://schemas.microsoft.com/office/drawing/2014/main" id="{3442953D-28FC-41B5-A1BB-BB3BA7CA40BE}"/>
              </a:ext>
            </a:extLst>
          </p:cNvPr>
          <p:cNvSpPr>
            <a:spLocks noGrp="1"/>
          </p:cNvSpPr>
          <p:nvPr>
            <p:ph type="sldNum" sz="quarter" idx="33"/>
          </p:nvPr>
        </p:nvSpPr>
        <p:spPr/>
        <p:txBody>
          <a:bodyPr rtlCol="0"/>
          <a:lstStyle/>
          <a:p>
            <a:pPr rtl="0"/>
            <a:fld id="{19B51A1E-902D-48AF-9020-955120F399B6}" type="slidenum">
              <a:rPr lang="en-GB" noProof="0" smtClean="0"/>
              <a:pPr/>
              <a:t>‹#›</a:t>
            </a:fld>
            <a:endParaRPr lang="en-GB" noProof="0"/>
          </a:p>
        </p:txBody>
      </p:sp>
    </p:spTree>
    <p:extLst>
      <p:ext uri="{BB962C8B-B14F-4D97-AF65-F5344CB8AC3E}">
        <p14:creationId xmlns:p14="http://schemas.microsoft.com/office/powerpoint/2010/main" val="173450163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32C8D0EF-1DB6-4ADC-8F31-5AE53BF5EAF4}"/>
              </a:ext>
            </a:extLst>
          </p:cNvPr>
          <p:cNvSpPr/>
          <p:nvPr userDrawn="1"/>
        </p:nvSpPr>
        <p:spPr>
          <a:xfrm>
            <a:off x="69274" y="66963"/>
            <a:ext cx="9911201" cy="6727345"/>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7" name="Rectangle 6">
            <a:extLst>
              <a:ext uri="{FF2B5EF4-FFF2-40B4-BE49-F238E27FC236}">
                <a16:creationId xmlns:a16="http://schemas.microsoft.com/office/drawing/2014/main" id="{62F208ED-79A0-4B2C-A5EE-9D27466BCA3F}"/>
              </a:ext>
            </a:extLst>
          </p:cNvPr>
          <p:cNvSpPr/>
          <p:nvPr userDrawn="1"/>
        </p:nvSpPr>
        <p:spPr>
          <a:xfrm>
            <a:off x="11407775" y="6356350"/>
            <a:ext cx="784225" cy="36512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2" name="Title Placeholder 1">
            <a:extLst>
              <a:ext uri="{FF2B5EF4-FFF2-40B4-BE49-F238E27FC236}">
                <a16:creationId xmlns:a16="http://schemas.microsoft.com/office/drawing/2014/main" id="{090F41A2-6535-4CA6-81E4-026A5B56D9D7}"/>
              </a:ext>
            </a:extLst>
          </p:cNvPr>
          <p:cNvSpPr>
            <a:spLocks noGrp="1"/>
          </p:cNvSpPr>
          <p:nvPr>
            <p:ph type="title"/>
          </p:nvPr>
        </p:nvSpPr>
        <p:spPr>
          <a:xfrm>
            <a:off x="432000" y="432000"/>
            <a:ext cx="9198116" cy="432000"/>
          </a:xfrm>
          <a:prstGeom prst="rect">
            <a:avLst/>
          </a:prstGeom>
        </p:spPr>
        <p:txBody>
          <a:bodyPr vert="horz" lIns="0" tIns="0" rIns="0" bIns="0" rtlCol="0" anchor="ctr">
            <a:noAutofit/>
          </a:bodyPr>
          <a:lstStyle/>
          <a:p>
            <a:pPr rtl="0"/>
            <a:r>
              <a:rPr lang="en-GB" noProof="0"/>
              <a:t>Click to edit page title</a:t>
            </a:r>
          </a:p>
        </p:txBody>
      </p:sp>
      <p:sp>
        <p:nvSpPr>
          <p:cNvPr id="3" name="Text Placeholder 2">
            <a:extLst>
              <a:ext uri="{FF2B5EF4-FFF2-40B4-BE49-F238E27FC236}">
                <a16:creationId xmlns:a16="http://schemas.microsoft.com/office/drawing/2014/main" id="{213AB95C-7DD4-4796-80E4-1B7466A2A037}"/>
              </a:ext>
            </a:extLst>
          </p:cNvPr>
          <p:cNvSpPr>
            <a:spLocks noGrp="1"/>
          </p:cNvSpPr>
          <p:nvPr>
            <p:ph type="body" idx="1"/>
          </p:nvPr>
        </p:nvSpPr>
        <p:spPr>
          <a:xfrm>
            <a:off x="432000" y="1512000"/>
            <a:ext cx="9198116" cy="4679250"/>
          </a:xfrm>
          <a:prstGeom prst="rect">
            <a:avLst/>
          </a:prstGeom>
        </p:spPr>
        <p:txBody>
          <a:bodyPr vert="horz" lIns="0" tIns="0" rIns="0" bIns="0" rtlCol="0">
            <a:noAutofit/>
          </a:bodyPr>
          <a:lstStyle/>
          <a:p>
            <a:pPr lvl="0" rtl="0"/>
            <a:r>
              <a:rPr lang="en-US" noProof="0"/>
              <a:t>Click to edit Master text styles</a:t>
            </a:r>
          </a:p>
          <a:p>
            <a:pPr lvl="1" rtl="0"/>
            <a:r>
              <a:rPr lang="en-US" noProof="0"/>
              <a:t>Second level</a:t>
            </a:r>
          </a:p>
          <a:p>
            <a:pPr lvl="2" rtl="0"/>
            <a:r>
              <a:rPr lang="en-US" noProof="0"/>
              <a:t>Third level</a:t>
            </a:r>
          </a:p>
          <a:p>
            <a:pPr lvl="3" rtl="0"/>
            <a:r>
              <a:rPr lang="en-US" noProof="0"/>
              <a:t>Fourth level</a:t>
            </a:r>
          </a:p>
          <a:p>
            <a:pPr lvl="4" rtl="0"/>
            <a:r>
              <a:rPr lang="en-US" noProof="0"/>
              <a:t>Fifth level</a:t>
            </a:r>
            <a:endParaRPr lang="en-GB" noProof="0"/>
          </a:p>
        </p:txBody>
      </p:sp>
      <p:sp>
        <p:nvSpPr>
          <p:cNvPr id="5" name="Footer Placeholder 4">
            <a:extLst>
              <a:ext uri="{FF2B5EF4-FFF2-40B4-BE49-F238E27FC236}">
                <a16:creationId xmlns:a16="http://schemas.microsoft.com/office/drawing/2014/main" id="{58879C91-B77F-4273-9A27-A3535FB889DB}"/>
              </a:ext>
            </a:extLst>
          </p:cNvPr>
          <p:cNvSpPr>
            <a:spLocks noGrp="1"/>
          </p:cNvSpPr>
          <p:nvPr>
            <p:ph type="ftr" sz="quarter" idx="3"/>
          </p:nvPr>
        </p:nvSpPr>
        <p:spPr>
          <a:xfrm>
            <a:off x="432000" y="6356350"/>
            <a:ext cx="4114800" cy="365125"/>
          </a:xfrm>
          <a:prstGeom prst="rect">
            <a:avLst/>
          </a:prstGeom>
        </p:spPr>
        <p:txBody>
          <a:bodyPr vert="horz" lIns="0" tIns="0" rIns="0" bIns="0" rtlCol="0" anchor="ctr"/>
          <a:lstStyle>
            <a:lvl1pPr algn="l">
              <a:defRPr sz="1200" i="1">
                <a:solidFill>
                  <a:schemeClr val="tx1">
                    <a:lumMod val="75000"/>
                    <a:lumOff val="25000"/>
                  </a:schemeClr>
                </a:solidFill>
                <a:latin typeface="Times New Roman" panose="02020603050405020304" pitchFamily="18" charset="0"/>
                <a:cs typeface="Times New Roman" panose="02020603050405020304" pitchFamily="18" charset="0"/>
              </a:defRPr>
            </a:lvl1pPr>
          </a:lstStyle>
          <a:p>
            <a:pPr rtl="0"/>
            <a:r>
              <a:rPr lang="en-GB" noProof="0"/>
              <a:t>Add a footer</a:t>
            </a:r>
          </a:p>
        </p:txBody>
      </p:sp>
      <p:sp>
        <p:nvSpPr>
          <p:cNvPr id="6" name="Slide Number Placeholder 5">
            <a:extLst>
              <a:ext uri="{FF2B5EF4-FFF2-40B4-BE49-F238E27FC236}">
                <a16:creationId xmlns:a16="http://schemas.microsoft.com/office/drawing/2014/main" id="{5ECA3099-A94F-4C3E-BC29-780EDD38F722}"/>
              </a:ext>
            </a:extLst>
          </p:cNvPr>
          <p:cNvSpPr>
            <a:spLocks noGrp="1"/>
          </p:cNvSpPr>
          <p:nvPr>
            <p:ph type="sldNum" sz="quarter" idx="4"/>
          </p:nvPr>
        </p:nvSpPr>
        <p:spPr>
          <a:xfrm>
            <a:off x="11447502" y="6401750"/>
            <a:ext cx="278418" cy="274324"/>
          </a:xfrm>
          <a:prstGeom prst="rect">
            <a:avLst/>
          </a:prstGeom>
        </p:spPr>
        <p:txBody>
          <a:bodyPr vert="horz" lIns="0" tIns="0" rIns="0" bIns="0" rtlCol="0" anchor="ctr"/>
          <a:lstStyle>
            <a:lvl1pPr algn="ctr">
              <a:defRPr sz="1200" i="1">
                <a:solidFill>
                  <a:schemeClr val="bg1"/>
                </a:solidFill>
              </a:defRPr>
            </a:lvl1pPr>
          </a:lstStyle>
          <a:p>
            <a:pPr rtl="0"/>
            <a:fld id="{19B51A1E-902D-48AF-9020-955120F399B6}" type="slidenum">
              <a:rPr lang="en-GB" noProof="0" smtClean="0"/>
              <a:pPr/>
              <a:t>‹#›</a:t>
            </a:fld>
            <a:endParaRPr lang="en-GB" noProof="0"/>
          </a:p>
        </p:txBody>
      </p:sp>
      <p:sp>
        <p:nvSpPr>
          <p:cNvPr id="4" name="TextBox 3">
            <a:extLst>
              <a:ext uri="{FF2B5EF4-FFF2-40B4-BE49-F238E27FC236}">
                <a16:creationId xmlns:a16="http://schemas.microsoft.com/office/drawing/2014/main" id="{34FDC6F9-37F9-4E25-AECA-D307B8421C73}"/>
              </a:ext>
            </a:extLst>
          </p:cNvPr>
          <p:cNvSpPr txBox="1"/>
          <p:nvPr userDrawn="1"/>
        </p:nvSpPr>
        <p:spPr>
          <a:xfrm>
            <a:off x="9630116" y="6346108"/>
            <a:ext cx="1662546" cy="404658"/>
          </a:xfrm>
          <a:prstGeom prst="rect">
            <a:avLst/>
          </a:prstGeom>
          <a:noFill/>
        </p:spPr>
        <p:txBody>
          <a:bodyPr wrap="square" lIns="0" tIns="36000" rIns="0" bIns="0" rtlCol="0">
            <a:spAutoFit/>
          </a:bodyPr>
          <a:lstStyle/>
          <a:p>
            <a:pPr algn="r" rtl="0">
              <a:lnSpc>
                <a:spcPts val="1400"/>
              </a:lnSpc>
            </a:pPr>
            <a:r>
              <a:rPr lang="en-GB" sz="1600" b="1" spc="-100" noProof="0">
                <a:solidFill>
                  <a:schemeClr val="tx1">
                    <a:lumMod val="50000"/>
                    <a:lumOff val="50000"/>
                  </a:schemeClr>
                </a:solidFill>
                <a:latin typeface="Corbel" panose="020B0503020204020204" pitchFamily="34" charset="0"/>
              </a:rPr>
              <a:t>WOODGROVE</a:t>
            </a:r>
            <a:r>
              <a:rPr lang="en-GB" sz="1600" b="1" spc="-100" noProof="0">
                <a:solidFill>
                  <a:schemeClr val="accent1"/>
                </a:solidFill>
                <a:latin typeface="Corbel" panose="020B0503020204020204" pitchFamily="34" charset="0"/>
              </a:rPr>
              <a:t> </a:t>
            </a:r>
            <a:r>
              <a:rPr lang="en-GB" sz="1600" b="1" spc="-100" noProof="0">
                <a:solidFill>
                  <a:schemeClr val="tx1"/>
                </a:solidFill>
                <a:latin typeface="Corbel" panose="020B0503020204020204" pitchFamily="34" charset="0"/>
              </a:rPr>
              <a:t>BANK</a:t>
            </a:r>
          </a:p>
        </p:txBody>
      </p:sp>
      <p:sp>
        <p:nvSpPr>
          <p:cNvPr id="8" name="Rectangle 7">
            <a:extLst>
              <a:ext uri="{FF2B5EF4-FFF2-40B4-BE49-F238E27FC236}">
                <a16:creationId xmlns:a16="http://schemas.microsoft.com/office/drawing/2014/main" id="{6B322F68-670D-45A0-A54F-7E70BCEAED3F}"/>
              </a:ext>
            </a:extLst>
          </p:cNvPr>
          <p:cNvSpPr/>
          <p:nvPr userDrawn="1"/>
        </p:nvSpPr>
        <p:spPr>
          <a:xfrm>
            <a:off x="0" y="6794309"/>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0" name="Rectangle 9">
            <a:extLst>
              <a:ext uri="{FF2B5EF4-FFF2-40B4-BE49-F238E27FC236}">
                <a16:creationId xmlns:a16="http://schemas.microsoft.com/office/drawing/2014/main" id="{E69B5F15-353A-4344-8D61-F4E25AA9FB6C}"/>
              </a:ext>
            </a:extLst>
          </p:cNvPr>
          <p:cNvSpPr/>
          <p:nvPr userDrawn="1"/>
        </p:nvSpPr>
        <p:spPr>
          <a:xfrm>
            <a:off x="0" y="0"/>
            <a:ext cx="9980476" cy="6369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
        <p:nvSpPr>
          <p:cNvPr id="11" name="Rectangle 10">
            <a:extLst>
              <a:ext uri="{FF2B5EF4-FFF2-40B4-BE49-F238E27FC236}">
                <a16:creationId xmlns:a16="http://schemas.microsoft.com/office/drawing/2014/main" id="{2FA0C0AA-FCE8-4A7F-928A-54C96BBA9053}"/>
              </a:ext>
            </a:extLst>
          </p:cNvPr>
          <p:cNvSpPr/>
          <p:nvPr userDrawn="1"/>
        </p:nvSpPr>
        <p:spPr>
          <a:xfrm rot="5400000">
            <a:off x="-3378441" y="3410285"/>
            <a:ext cx="6826157" cy="692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en-GB" noProof="0"/>
          </a:p>
        </p:txBody>
      </p:sp>
    </p:spTree>
    <p:extLst>
      <p:ext uri="{BB962C8B-B14F-4D97-AF65-F5344CB8AC3E}">
        <p14:creationId xmlns:p14="http://schemas.microsoft.com/office/powerpoint/2010/main" val="946163275"/>
      </p:ext>
    </p:extLst>
  </p:cSld>
  <p:clrMap bg1="lt1" tx1="dk1" bg2="lt2" tx2="dk2" accent1="accent1" accent2="accent2" accent3="accent3" accent4="accent4" accent5="accent5" accent6="accent6" hlink="hlink" folHlink="folHlink"/>
  <p:sldLayoutIdLst>
    <p:sldLayoutId id="2147483649" r:id="rId1"/>
    <p:sldLayoutId id="2147483662" r:id="rId2"/>
    <p:sldLayoutId id="2147483663" r:id="rId3"/>
    <p:sldLayoutId id="2147483658" r:id="rId4"/>
    <p:sldLayoutId id="2147483665" r:id="rId5"/>
    <p:sldLayoutId id="2147483659" r:id="rId6"/>
    <p:sldLayoutId id="2147483660" r:id="rId7"/>
    <p:sldLayoutId id="2147483664" r:id="rId8"/>
    <p:sldLayoutId id="2147483650" r:id="rId9"/>
    <p:sldLayoutId id="2147483656" r:id="rId10"/>
    <p:sldLayoutId id="2147483657" r:id="rId11"/>
    <p:sldLayoutId id="2147483654" r:id="rId12"/>
    <p:sldLayoutId id="2147483666" r:id="rId13"/>
    <p:sldLayoutId id="2147483667" r:id="rId14"/>
    <p:sldLayoutId id="2147483668" r:id="rId15"/>
    <p:sldLayoutId id="2147483669" r:id="rId16"/>
    <p:sldLayoutId id="2147483670" r:id="rId17"/>
    <p:sldLayoutId id="2147483671" r:id="rId18"/>
    <p:sldLayoutId id="2147483672" r:id="rId19"/>
    <p:sldLayoutId id="2147483655" r:id="rId20"/>
  </p:sldLayoutIdLst>
  <p:hf hdr="0" ftr="0" dt="0"/>
  <p:txStyles>
    <p:titleStyle>
      <a:lvl1pPr algn="l" defTabSz="914400" rtl="0" eaLnBrk="1" latinLnBrk="0" hangingPunct="1">
        <a:lnSpc>
          <a:spcPct val="90000"/>
        </a:lnSpc>
        <a:spcBef>
          <a:spcPct val="0"/>
        </a:spcBef>
        <a:buNone/>
        <a:defRPr sz="3200" b="1" kern="1200" cap="all" spc="-150" baseline="0">
          <a:solidFill>
            <a:schemeClr val="tx1"/>
          </a:solidFill>
          <a:latin typeface="+mj-lt"/>
          <a:ea typeface="+mj-ea"/>
          <a:cs typeface="+mj-cs"/>
        </a:defRPr>
      </a:lvl1pPr>
    </p:titleStyle>
    <p:body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microsoft.com/office/2007/relationships/hdphoto" Target="../media/hdphoto1.wdp"/></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6.png"/><Relationship Id="rId4" Type="http://schemas.microsoft.com/office/2007/relationships/hdphoto" Target="../media/hdphoto1.wdp"/></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7.png"/><Relationship Id="rId4" Type="http://schemas.microsoft.com/office/2007/relationships/hdphoto" Target="../media/hdphoto1.wdp"/></Relationships>
</file>

<file path=ppt/slides/_rels/slide14.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8.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microsoft.com/office/2007/relationships/hdphoto" Target="../media/hdphoto1.wdp"/></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microsoft.com/office/2007/relationships/hdphoto" Target="../media/hdphoto1.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descr="City lights focused in magnifying glass">
            <a:extLst>
              <a:ext uri="{FF2B5EF4-FFF2-40B4-BE49-F238E27FC236}">
                <a16:creationId xmlns:a16="http://schemas.microsoft.com/office/drawing/2014/main" id="{C0BA96B3-F713-41B0-A2E3-15E9039E4743}"/>
              </a:ext>
            </a:extLst>
          </p:cNvPr>
          <p:cNvPicPr>
            <a:picLocks noGrp="1" noChangeAspect="1"/>
          </p:cNvPicPr>
          <p:nvPr>
            <p:ph type="pic" sz="quarter" idx="13"/>
          </p:nvPr>
        </p:nvPicPr>
        <p:blipFill>
          <a:blip r:embed="rId3"/>
          <a:srcRect/>
          <a:stretch/>
        </p:blipFill>
        <p:spPr>
          <a:xfrm>
            <a:off x="9980476" y="0"/>
            <a:ext cx="2211524" cy="6858000"/>
          </a:xfrm>
        </p:spPr>
      </p:pic>
      <p:sp>
        <p:nvSpPr>
          <p:cNvPr id="16" name="TextBox 15">
            <a:extLst>
              <a:ext uri="{FF2B5EF4-FFF2-40B4-BE49-F238E27FC236}">
                <a16:creationId xmlns:a16="http://schemas.microsoft.com/office/drawing/2014/main" id="{E2F2BFDF-E9F2-4569-A9F2-E1FFCB7FB82D}"/>
              </a:ext>
            </a:extLst>
          </p:cNvPr>
          <p:cNvSpPr txBox="1"/>
          <p:nvPr/>
        </p:nvSpPr>
        <p:spPr>
          <a:xfrm>
            <a:off x="5205663" y="4233735"/>
            <a:ext cx="1879577" cy="225121"/>
          </a:xfrm>
          <a:prstGeom prst="rect">
            <a:avLst/>
          </a:prstGeom>
          <a:noFill/>
        </p:spPr>
        <p:txBody>
          <a:bodyPr wrap="square" lIns="0" tIns="36000" rIns="0" bIns="0" rtlCol="0">
            <a:spAutoFit/>
          </a:bodyPr>
          <a:lstStyle/>
          <a:p>
            <a:pPr algn="r" rtl="0">
              <a:lnSpc>
                <a:spcPts val="1400"/>
              </a:lnSpc>
            </a:pPr>
            <a:r>
              <a:rPr lang="en-GB" sz="1600" b="1" spc="-100" dirty="0">
                <a:solidFill>
                  <a:schemeClr val="tx1">
                    <a:lumMod val="50000"/>
                    <a:lumOff val="50000"/>
                  </a:schemeClr>
                </a:solidFill>
                <a:latin typeface="Corbel" panose="020B0503020204020204" pitchFamily="34" charset="0"/>
              </a:rPr>
              <a:t>MSP MANIFESTO</a:t>
            </a:r>
            <a:endParaRPr lang="en-GB" sz="1600" b="1" spc="-100" dirty="0">
              <a:solidFill>
                <a:schemeClr val="tx1"/>
              </a:solidFill>
              <a:latin typeface="Corbel" panose="020B0503020204020204" pitchFamily="34" charset="0"/>
            </a:endParaRPr>
          </a:p>
        </p:txBody>
      </p:sp>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p:txBody>
          <a:bodyPr rtlCol="0"/>
          <a:lstStyle/>
          <a:p>
            <a:pPr rtl="0"/>
            <a:r>
              <a:rPr lang="en-GB" dirty="0"/>
              <a:t>Stamp out support</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CONSISTENT GROWTH CONSISTENT DELIVERY</a:t>
            </a:r>
          </a:p>
        </p:txBody>
      </p:sp>
      <p:pic>
        <p:nvPicPr>
          <p:cNvPr id="5" name="Picture 4" descr="A red circle with black text&#10;&#10;Description automatically generated">
            <a:extLst>
              <a:ext uri="{FF2B5EF4-FFF2-40B4-BE49-F238E27FC236}">
                <a16:creationId xmlns:a16="http://schemas.microsoft.com/office/drawing/2014/main" id="{344EF650-A40B-585C-41C1-A5BB3071849A}"/>
              </a:ext>
            </a:extLst>
          </p:cNvPr>
          <p:cNvPicPr>
            <a:picLocks noChangeAspect="1"/>
          </p:cNvPicPr>
          <p:nvPr/>
        </p:nvPicPr>
        <p:blipFill>
          <a:blip r:embed="rId4"/>
          <a:stretch>
            <a:fillRect/>
          </a:stretch>
        </p:blipFill>
        <p:spPr>
          <a:xfrm>
            <a:off x="553192" y="285008"/>
            <a:ext cx="1947553" cy="1947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38999616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p:txBody>
          <a:bodyPr rtlCol="0"/>
          <a:lstStyle/>
          <a:p>
            <a:pPr rtl="0"/>
            <a:r>
              <a:rPr lang="en-GB" dirty="0"/>
              <a:t>“NEVER ASK THE SAME QUESTIONS TWICE”</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38100">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PROVE YOU CAN REMEMBER AND READ!</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10</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117695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98721" y="372533"/>
            <a:ext cx="6798250" cy="5363753"/>
          </a:xfrm>
        </p:spPr>
        <p:txBody>
          <a:bodyPr rtlCol="0"/>
          <a:lstStyle/>
          <a:p>
            <a:pPr rtl="0"/>
            <a:r>
              <a:rPr lang="en-GB" sz="1800" cap="none" spc="0" dirty="0">
                <a:latin typeface="Calibri" panose="020F0502020204030204" pitchFamily="34" charset="0"/>
                <a:ea typeface="Calibri" panose="020F0502020204030204" pitchFamily="34" charset="0"/>
                <a:cs typeface="Calibri" panose="020F0502020204030204" pitchFamily="34" charset="0"/>
              </a:rPr>
              <a:t>Disarm the prospect first, “I know this is boring.. IT should just work” </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 is the main thing that people keep coming back to you for?</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IT bits which you feel “god damn, why isn’t this automatic now!”</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Anything right now that scares you, IT or otherwise?</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Does your IT supplier fill you with confidence?</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 does the existing company do that’s a good job?</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Any exciting projects coming up to modernise at all?</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Would you like me to send you something on X?</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9" y="4486845"/>
            <a:ext cx="2456210" cy="1704070"/>
          </a:xfrm>
          <a:ln w="38100">
            <a:solidFill>
              <a:srgbClr val="FF0000"/>
            </a:solidFill>
          </a:ln>
        </p:spPr>
        <p:txBody>
          <a:bodyPr rtlCol="0"/>
          <a:lstStyle/>
          <a:p>
            <a:pPr rtl="0"/>
            <a:r>
              <a:rPr lang="en-GB" sz="2800" i="0" dirty="0">
                <a:latin typeface="Calibri" panose="020F0502020204030204" pitchFamily="34" charset="0"/>
                <a:ea typeface="Calibri" panose="020F0502020204030204" pitchFamily="34" charset="0"/>
                <a:cs typeface="Calibri" panose="020F0502020204030204" pitchFamily="34" charset="0"/>
              </a:rPr>
              <a:t>CURIOUS QUESTIONS</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11</a:t>
            </a:fld>
            <a:endParaRPr lang="en-GB"/>
          </a:p>
        </p:txBody>
      </p:sp>
      <p:sp>
        <p:nvSpPr>
          <p:cNvPr id="2" name="Subtitle 3">
            <a:extLst>
              <a:ext uri="{FF2B5EF4-FFF2-40B4-BE49-F238E27FC236}">
                <a16:creationId xmlns:a16="http://schemas.microsoft.com/office/drawing/2014/main" id="{A045F0D5-64CE-E733-395B-F15C2B0E0BBA}"/>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2867030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98721" y="5005342"/>
            <a:ext cx="6798250" cy="1674470"/>
          </a:xfrm>
        </p:spPr>
        <p:txBody>
          <a:bodyPr rtlCol="0"/>
          <a:lstStyle/>
          <a:p>
            <a:pPr rtl="0"/>
            <a:r>
              <a:rPr lang="en-GB" dirty="0"/>
              <a:t>A JOURNEY WITH SOMETHING to aim for</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9" y="5346874"/>
            <a:ext cx="2456210" cy="1192038"/>
          </a:xfrm>
          <a:ln w="38100">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MATURITY MATRIX</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12</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7" name="Picture 6">
            <a:extLst>
              <a:ext uri="{FF2B5EF4-FFF2-40B4-BE49-F238E27FC236}">
                <a16:creationId xmlns:a16="http://schemas.microsoft.com/office/drawing/2014/main" id="{CDA10634-172C-50C8-886F-1987D83BD2BA}"/>
              </a:ext>
            </a:extLst>
          </p:cNvPr>
          <p:cNvPicPr>
            <a:picLocks noChangeAspect="1"/>
          </p:cNvPicPr>
          <p:nvPr/>
        </p:nvPicPr>
        <p:blipFill>
          <a:blip r:embed="rId5"/>
          <a:stretch>
            <a:fillRect/>
          </a:stretch>
        </p:blipFill>
        <p:spPr>
          <a:xfrm>
            <a:off x="2017544" y="251354"/>
            <a:ext cx="5881678" cy="4158085"/>
          </a:xfrm>
          <a:prstGeom prst="rect">
            <a:avLst/>
          </a:prstGeom>
        </p:spPr>
      </p:pic>
    </p:spTree>
    <p:extLst>
      <p:ext uri="{BB962C8B-B14F-4D97-AF65-F5344CB8AC3E}">
        <p14:creationId xmlns:p14="http://schemas.microsoft.com/office/powerpoint/2010/main" val="342319534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98721" y="5005342"/>
            <a:ext cx="6798250" cy="1674470"/>
          </a:xfrm>
        </p:spPr>
        <p:txBody>
          <a:bodyPr rtlCol="0"/>
          <a:lstStyle/>
          <a:p>
            <a:pPr rtl="0"/>
            <a:r>
              <a:rPr lang="en-GB" dirty="0"/>
              <a:t>Who can do what?</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497852" y="5346874"/>
            <a:ext cx="2081741" cy="1192038"/>
          </a:xfrm>
          <a:ln w="38100">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STAFF SKILLS </a:t>
            </a:r>
            <a:br>
              <a:rPr lang="en-GB" sz="2000" i="0" dirty="0">
                <a:latin typeface="Calibri" panose="020F0502020204030204" pitchFamily="34" charset="0"/>
                <a:ea typeface="Calibri" panose="020F0502020204030204" pitchFamily="34" charset="0"/>
                <a:cs typeface="Calibri" panose="020F0502020204030204" pitchFamily="34" charset="0"/>
              </a:rPr>
            </a:br>
            <a:r>
              <a:rPr lang="en-GB" sz="2000" i="0" dirty="0">
                <a:latin typeface="Calibri" panose="020F0502020204030204" pitchFamily="34" charset="0"/>
                <a:ea typeface="Calibri" panose="020F0502020204030204" pitchFamily="34" charset="0"/>
                <a:cs typeface="Calibri" panose="020F0502020204030204" pitchFamily="34" charset="0"/>
              </a:rPr>
              <a:t>MATRIX</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13</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9" name="Picture 8">
            <a:extLst>
              <a:ext uri="{FF2B5EF4-FFF2-40B4-BE49-F238E27FC236}">
                <a16:creationId xmlns:a16="http://schemas.microsoft.com/office/drawing/2014/main" id="{54871071-96BF-02E6-CF8E-60C9CCE69EBA}"/>
              </a:ext>
            </a:extLst>
          </p:cNvPr>
          <p:cNvPicPr>
            <a:picLocks noChangeAspect="1"/>
          </p:cNvPicPr>
          <p:nvPr/>
        </p:nvPicPr>
        <p:blipFill>
          <a:blip r:embed="rId5"/>
          <a:stretch>
            <a:fillRect/>
          </a:stretch>
        </p:blipFill>
        <p:spPr>
          <a:xfrm>
            <a:off x="1495648" y="330401"/>
            <a:ext cx="5682604" cy="450019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7907793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70202D98-AA1E-41BB-B94E-180311759C13}"/>
              </a:ext>
            </a:extLst>
          </p:cNvPr>
          <p:cNvSpPr>
            <a:spLocks noGrp="1"/>
          </p:cNvSpPr>
          <p:nvPr>
            <p:ph type="sldNum" sz="quarter" idx="15"/>
          </p:nvPr>
        </p:nvSpPr>
        <p:spPr/>
        <p:txBody>
          <a:bodyPr rtlCol="0"/>
          <a:lstStyle/>
          <a:p>
            <a:pPr rtl="0"/>
            <a:fld id="{19B51A1E-902D-48AF-9020-955120F399B6}" type="slidenum">
              <a:rPr lang="en-GB" smtClean="0"/>
              <a:pPr rtl="0"/>
              <a:t>14</a:t>
            </a:fld>
            <a:endParaRPr lang="en-GB"/>
          </a:p>
        </p:txBody>
      </p:sp>
      <p:sp>
        <p:nvSpPr>
          <p:cNvPr id="8" name="Title 7" hidden="1">
            <a:extLst>
              <a:ext uri="{FF2B5EF4-FFF2-40B4-BE49-F238E27FC236}">
                <a16:creationId xmlns:a16="http://schemas.microsoft.com/office/drawing/2014/main" id="{D4D7552C-2487-44D3-B47B-039B6E9A6EC6}"/>
              </a:ext>
            </a:extLst>
          </p:cNvPr>
          <p:cNvSpPr>
            <a:spLocks noGrp="1"/>
          </p:cNvSpPr>
          <p:nvPr>
            <p:ph type="title"/>
          </p:nvPr>
        </p:nvSpPr>
        <p:spPr/>
        <p:txBody>
          <a:bodyPr rtlCol="0"/>
          <a:lstStyle/>
          <a:p>
            <a:pPr rtl="0"/>
            <a:r>
              <a:rPr lang="en-gb"/>
              <a:t>Image SLide</a:t>
            </a:r>
          </a:p>
        </p:txBody>
      </p:sp>
      <p:pic>
        <p:nvPicPr>
          <p:cNvPr id="9" name="Picture Placeholder 8" descr="Running track with numbers">
            <a:extLst>
              <a:ext uri="{FF2B5EF4-FFF2-40B4-BE49-F238E27FC236}">
                <a16:creationId xmlns:a16="http://schemas.microsoft.com/office/drawing/2014/main" id="{0696A4C5-7918-4F00-8A44-96747CE8A92C}"/>
              </a:ext>
            </a:extLst>
          </p:cNvPr>
          <p:cNvPicPr>
            <a:picLocks noGrp="1" noChangeAspect="1"/>
          </p:cNvPicPr>
          <p:nvPr>
            <p:ph type="pic" sz="quarter" idx="14"/>
          </p:nvPr>
        </p:nvPicPr>
        <p:blipFill>
          <a:blip r:embed="rId3"/>
          <a:stretch>
            <a:fillRect/>
          </a:stretch>
        </p:blipFill>
        <p:spPr>
          <a:xfrm>
            <a:off x="6299200" y="432818"/>
            <a:ext cx="5472113" cy="5757614"/>
          </a:xfrm>
        </p:spPr>
      </p:pic>
      <p:sp>
        <p:nvSpPr>
          <p:cNvPr id="2" name="Subtitle 3">
            <a:extLst>
              <a:ext uri="{FF2B5EF4-FFF2-40B4-BE49-F238E27FC236}">
                <a16:creationId xmlns:a16="http://schemas.microsoft.com/office/drawing/2014/main" id="{B91022BE-1BE7-F03C-DA3A-C9B665131E22}"/>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3" name="Title 2">
            <a:extLst>
              <a:ext uri="{FF2B5EF4-FFF2-40B4-BE49-F238E27FC236}">
                <a16:creationId xmlns:a16="http://schemas.microsoft.com/office/drawing/2014/main" id="{05F05BFC-68F1-261B-AFB0-E1E9B0C3173A}"/>
              </a:ext>
            </a:extLst>
          </p:cNvPr>
          <p:cNvSpPr txBox="1">
            <a:spLocks/>
          </p:cNvSpPr>
          <p:nvPr/>
        </p:nvSpPr>
        <p:spPr bwMode="ltGray">
          <a:xfrm>
            <a:off x="420688" y="432818"/>
            <a:ext cx="5472113" cy="5262829"/>
          </a:xfrm>
          <a:prstGeom prst="rect">
            <a:avLst/>
          </a:prstGeom>
        </p:spPr>
        <p:txBody>
          <a:bodyPr vert="horz" lIns="0" tIns="0" rIns="0" bIns="0" rtlCol="0" anchor="ctr">
            <a:noAutofit/>
          </a:bodyPr>
          <a:lstStyle>
            <a:lvl1pPr algn="l" defTabSz="914400" rtl="0" eaLnBrk="1" latinLnBrk="0" hangingPunct="1">
              <a:lnSpc>
                <a:spcPct val="90000"/>
              </a:lnSpc>
              <a:spcBef>
                <a:spcPct val="0"/>
              </a:spcBef>
              <a:buNone/>
              <a:defRPr sz="3200" b="1" kern="1200" cap="all" spc="-150" baseline="0">
                <a:solidFill>
                  <a:schemeClr val="tx1"/>
                </a:solidFill>
                <a:latin typeface="+mj-lt"/>
                <a:ea typeface="+mj-ea"/>
                <a:cs typeface="+mj-cs"/>
              </a:defRPr>
            </a:lvl1pPr>
          </a:lstStyle>
          <a:p>
            <a:pPr algn="r"/>
            <a:r>
              <a:rPr lang="en-GB" dirty="0"/>
              <a:t>DOWNLOADABLE </a:t>
            </a:r>
          </a:p>
          <a:p>
            <a:pPr algn="r"/>
            <a:r>
              <a:rPr lang="en-GB" dirty="0"/>
              <a:t>Materials</a:t>
            </a:r>
          </a:p>
          <a:p>
            <a:pPr algn="r"/>
            <a:endParaRPr lang="en-GB" dirty="0"/>
          </a:p>
          <a:p>
            <a:pPr marL="514350" indent="-514350" algn="r">
              <a:buAutoNum type="arabicParenR"/>
            </a:pPr>
            <a:r>
              <a:rPr lang="en-GB" dirty="0"/>
              <a:t>Opportunity</a:t>
            </a:r>
            <a:br>
              <a:rPr lang="en-GB" dirty="0"/>
            </a:br>
            <a:endParaRPr lang="en-GB" dirty="0"/>
          </a:p>
          <a:p>
            <a:pPr marL="514350" indent="-514350" algn="r">
              <a:buAutoNum type="arabicParenR"/>
            </a:pPr>
            <a:r>
              <a:rPr lang="en-GB" dirty="0"/>
              <a:t>Curious questions</a:t>
            </a:r>
          </a:p>
          <a:p>
            <a:pPr algn="r"/>
            <a:endParaRPr lang="en-GB" dirty="0"/>
          </a:p>
          <a:p>
            <a:pPr algn="r"/>
            <a:endParaRPr lang="en-GB" dirty="0"/>
          </a:p>
          <a:p>
            <a:pPr algn="r"/>
            <a:r>
              <a:rPr lang="en-GB" dirty="0"/>
              <a:t>Ensure you customise!</a:t>
            </a:r>
          </a:p>
        </p:txBody>
      </p:sp>
    </p:spTree>
    <p:extLst>
      <p:ext uri="{BB962C8B-B14F-4D97-AF65-F5344CB8AC3E}">
        <p14:creationId xmlns:p14="http://schemas.microsoft.com/office/powerpoint/2010/main" val="66521931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19">
            <a:extLst>
              <a:ext uri="{FF2B5EF4-FFF2-40B4-BE49-F238E27FC236}">
                <a16:creationId xmlns:a16="http://schemas.microsoft.com/office/drawing/2014/main" id="{F11A6B65-5A20-4F4D-ACBB-ED50132D4571}"/>
              </a:ext>
            </a:extLst>
          </p:cNvPr>
          <p:cNvSpPr>
            <a:spLocks noGrp="1"/>
          </p:cNvSpPr>
          <p:nvPr>
            <p:ph type="ctrTitle"/>
          </p:nvPr>
        </p:nvSpPr>
        <p:spPr/>
        <p:txBody>
          <a:bodyPr rtlCol="0"/>
          <a:lstStyle/>
          <a:p>
            <a:pPr rtl="0"/>
            <a:r>
              <a:rPr lang="en-GB" dirty="0"/>
              <a:t>THANK YOU</a:t>
            </a:r>
          </a:p>
        </p:txBody>
      </p:sp>
      <p:sp>
        <p:nvSpPr>
          <p:cNvPr id="4" name="Text Placeholder 3">
            <a:extLst>
              <a:ext uri="{FF2B5EF4-FFF2-40B4-BE49-F238E27FC236}">
                <a16:creationId xmlns:a16="http://schemas.microsoft.com/office/drawing/2014/main" id="{60828E04-9C2A-4859-8050-C2DF67A249CB}"/>
              </a:ext>
            </a:extLst>
          </p:cNvPr>
          <p:cNvSpPr>
            <a:spLocks noGrp="1"/>
          </p:cNvSpPr>
          <p:nvPr>
            <p:ph type="body" sz="quarter" idx="15"/>
          </p:nvPr>
        </p:nvSpPr>
        <p:spPr>
          <a:xfrm>
            <a:off x="1643784" y="4126814"/>
            <a:ext cx="3329850" cy="382887"/>
          </a:xfrm>
        </p:spPr>
        <p:txBody>
          <a:bodyPr rtlCol="0"/>
          <a:lstStyle/>
          <a:p>
            <a:pPr rtl="0"/>
            <a:r>
              <a:rPr lang="en-GB" dirty="0">
                <a:latin typeface="Calibri" panose="020F0502020204030204" pitchFamily="34" charset="0"/>
                <a:ea typeface="Calibri" panose="020F0502020204030204" pitchFamily="34" charset="0"/>
                <a:cs typeface="Calibri" panose="020F0502020204030204" pitchFamily="34" charset="0"/>
              </a:rPr>
              <a:t>Yusuf Yeganeh</a:t>
            </a:r>
          </a:p>
        </p:txBody>
      </p:sp>
      <p:pic>
        <p:nvPicPr>
          <p:cNvPr id="9" name="Graphic 8" descr="Envelope" title="Icon Presenter Email">
            <a:extLst>
              <a:ext uri="{FF2B5EF4-FFF2-40B4-BE49-F238E27FC236}">
                <a16:creationId xmlns:a16="http://schemas.microsoft.com/office/drawing/2014/main" id="{773C1382-ACE1-460F-A1B6-AB761A7D2E6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783050" y="4126814"/>
            <a:ext cx="218900" cy="218900"/>
          </a:xfrm>
          <a:prstGeom prst="rect">
            <a:avLst/>
          </a:prstGeom>
        </p:spPr>
      </p:pic>
      <p:sp>
        <p:nvSpPr>
          <p:cNvPr id="6" name="Text Placeholder 5">
            <a:extLst>
              <a:ext uri="{FF2B5EF4-FFF2-40B4-BE49-F238E27FC236}">
                <a16:creationId xmlns:a16="http://schemas.microsoft.com/office/drawing/2014/main" id="{50A3BCC3-A277-4C0B-9EBA-EB53990D8EBD}"/>
              </a:ext>
            </a:extLst>
          </p:cNvPr>
          <p:cNvSpPr>
            <a:spLocks noGrp="1"/>
          </p:cNvSpPr>
          <p:nvPr>
            <p:ph type="body" sz="quarter" idx="17"/>
          </p:nvPr>
        </p:nvSpPr>
        <p:spPr>
          <a:xfrm>
            <a:off x="6062268" y="4130882"/>
            <a:ext cx="2910342" cy="238016"/>
          </a:xfrm>
        </p:spPr>
        <p:txBody>
          <a:bodyPr rtlCol="0"/>
          <a:lstStyle/>
          <a:p>
            <a:pPr rtl="0"/>
            <a:r>
              <a:rPr lang="en-GB" dirty="0"/>
              <a:t>yusuf.yeganeh@whitelabelit.com</a:t>
            </a:r>
          </a:p>
        </p:txBody>
      </p:sp>
      <p:pic>
        <p:nvPicPr>
          <p:cNvPr id="11" name="Graphic 10" descr="Link">
            <a:extLst>
              <a:ext uri="{FF2B5EF4-FFF2-40B4-BE49-F238E27FC236}">
                <a16:creationId xmlns:a16="http://schemas.microsoft.com/office/drawing/2014/main" id="{0718E6E0-05A2-479C-AEA8-1A385EB73474}"/>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5770107" y="4514684"/>
            <a:ext cx="244786" cy="244786"/>
          </a:xfrm>
          <a:prstGeom prst="rect">
            <a:avLst/>
          </a:prstGeom>
        </p:spPr>
      </p:pic>
      <p:sp>
        <p:nvSpPr>
          <p:cNvPr id="21" name="Text Placeholder 20">
            <a:extLst>
              <a:ext uri="{FF2B5EF4-FFF2-40B4-BE49-F238E27FC236}">
                <a16:creationId xmlns:a16="http://schemas.microsoft.com/office/drawing/2014/main" id="{E382DE25-E72C-473B-AB0F-13DF377E6A8F}"/>
              </a:ext>
            </a:extLst>
          </p:cNvPr>
          <p:cNvSpPr>
            <a:spLocks noGrp="1"/>
          </p:cNvSpPr>
          <p:nvPr>
            <p:ph type="body" sz="quarter" idx="18"/>
          </p:nvPr>
        </p:nvSpPr>
        <p:spPr>
          <a:xfrm>
            <a:off x="6062268" y="4521454"/>
            <a:ext cx="2910342" cy="238016"/>
          </a:xfrm>
        </p:spPr>
        <p:txBody>
          <a:bodyPr rtlCol="0"/>
          <a:lstStyle/>
          <a:p>
            <a:pPr rtl="0"/>
            <a:r>
              <a:rPr lang="en-GB" dirty="0"/>
              <a:t>stampoutsupport.com</a:t>
            </a:r>
          </a:p>
        </p:txBody>
      </p:sp>
      <p:sp>
        <p:nvSpPr>
          <p:cNvPr id="22" name="TextBox 21">
            <a:extLst>
              <a:ext uri="{FF2B5EF4-FFF2-40B4-BE49-F238E27FC236}">
                <a16:creationId xmlns:a16="http://schemas.microsoft.com/office/drawing/2014/main" id="{19352CF6-0F22-45A8-B28B-37FAFCE5C5D6}"/>
              </a:ext>
            </a:extLst>
          </p:cNvPr>
          <p:cNvSpPr txBox="1"/>
          <p:nvPr/>
        </p:nvSpPr>
        <p:spPr>
          <a:xfrm>
            <a:off x="10258415" y="439949"/>
            <a:ext cx="1662546" cy="225121"/>
          </a:xfrm>
          <a:prstGeom prst="rect">
            <a:avLst/>
          </a:prstGeom>
          <a:noFill/>
        </p:spPr>
        <p:txBody>
          <a:bodyPr wrap="square" lIns="0" tIns="36000" rIns="0" bIns="0" rtlCol="0">
            <a:spAutoFit/>
          </a:bodyPr>
          <a:lstStyle/>
          <a:p>
            <a:pPr algn="r" rtl="0">
              <a:lnSpc>
                <a:spcPts val="1400"/>
              </a:lnSpc>
            </a:pPr>
            <a:r>
              <a:rPr lang="en-GB" sz="1600" b="1" spc="-100" dirty="0">
                <a:solidFill>
                  <a:schemeClr val="tx1">
                    <a:lumMod val="50000"/>
                    <a:lumOff val="50000"/>
                  </a:schemeClr>
                </a:solidFill>
                <a:latin typeface="Corbel" panose="020B0503020204020204" pitchFamily="34" charset="0"/>
              </a:rPr>
              <a:t>MSP MANIFESTO</a:t>
            </a:r>
            <a:endParaRPr lang="en-GB" sz="1600" b="1" spc="-100" dirty="0">
              <a:solidFill>
                <a:schemeClr val="tx1"/>
              </a:solidFill>
              <a:latin typeface="Corbel" panose="020B0503020204020204" pitchFamily="34" charset="0"/>
            </a:endParaRPr>
          </a:p>
        </p:txBody>
      </p:sp>
      <p:pic>
        <p:nvPicPr>
          <p:cNvPr id="2" name="Picture 1" descr="A red circle with black text&#10;&#10;Description automatically generated">
            <a:extLst>
              <a:ext uri="{FF2B5EF4-FFF2-40B4-BE49-F238E27FC236}">
                <a16:creationId xmlns:a16="http://schemas.microsoft.com/office/drawing/2014/main" id="{7746FDAA-781B-47D9-AD7F-94E85938DD4D}"/>
              </a:ext>
            </a:extLst>
          </p:cNvPr>
          <p:cNvPicPr>
            <a:picLocks noChangeAspect="1"/>
          </p:cNvPicPr>
          <p:nvPr/>
        </p:nvPicPr>
        <p:blipFill>
          <a:blip r:embed="rId7"/>
          <a:stretch>
            <a:fillRect/>
          </a:stretch>
        </p:blipFill>
        <p:spPr>
          <a:xfrm>
            <a:off x="160339" y="232255"/>
            <a:ext cx="2014021" cy="201402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1536783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p:txBody>
          <a:bodyPr rtlCol="0"/>
          <a:lstStyle/>
          <a:p>
            <a:pPr rtl="0"/>
            <a:r>
              <a:rPr lang="en-GB" dirty="0"/>
              <a:t>New </a:t>
            </a:r>
            <a:br>
              <a:rPr lang="en-GB" dirty="0"/>
            </a:br>
            <a:r>
              <a:rPr lang="en-GB" dirty="0"/>
              <a:t>PROSPECT</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8" y="4650539"/>
            <a:ext cx="2549102" cy="1192038"/>
          </a:xfrm>
          <a:ln w="28575">
            <a:solidFill>
              <a:srgbClr val="FF0000"/>
            </a:solidFill>
          </a:ln>
        </p:spPr>
        <p:txBody>
          <a:bodyPr rtlCol="0"/>
          <a:lstStyle/>
          <a:p>
            <a:pPr rtl="0"/>
            <a:r>
              <a:rPr lang="en-GB" sz="2400" i="0" dirty="0">
                <a:latin typeface="Calibri" panose="020F0502020204030204" pitchFamily="34" charset="0"/>
                <a:ea typeface="Calibri" panose="020F0502020204030204" pitchFamily="34" charset="0"/>
                <a:cs typeface="Calibri" panose="020F0502020204030204" pitchFamily="34" charset="0"/>
              </a:rPr>
              <a:t>MSP MANIFESTO</a:t>
            </a:r>
          </a:p>
        </p:txBody>
      </p:sp>
      <p:sp>
        <p:nvSpPr>
          <p:cNvPr id="5" name="Slide Number Placeholder 4">
            <a:extLst>
              <a:ext uri="{FF2B5EF4-FFF2-40B4-BE49-F238E27FC236}">
                <a16:creationId xmlns:a16="http://schemas.microsoft.com/office/drawing/2014/main" id="{BDD5A594-D852-43BB-B591-E9D9027253BD}"/>
              </a:ext>
            </a:extLst>
          </p:cNvPr>
          <p:cNvSpPr>
            <a:spLocks noGrp="1"/>
          </p:cNvSpPr>
          <p:nvPr>
            <p:ph type="sldNum" sz="quarter" idx="11"/>
          </p:nvPr>
        </p:nvSpPr>
        <p:spPr/>
        <p:txBody>
          <a:bodyPr rtlCol="0"/>
          <a:lstStyle/>
          <a:p>
            <a:pPr rtl="0"/>
            <a:fld id="{19B51A1E-902D-48AF-9020-955120F399B6}" type="slidenum">
              <a:rPr lang="en-GB" smtClean="0"/>
              <a:pPr/>
              <a:t>2</a:t>
            </a:fld>
            <a:endParaRPr lang="en-GB"/>
          </a:p>
        </p:txBody>
      </p:sp>
      <p:sp>
        <p:nvSpPr>
          <p:cNvPr id="2" name="Subtitle 3">
            <a:extLst>
              <a:ext uri="{FF2B5EF4-FFF2-40B4-BE49-F238E27FC236}">
                <a16:creationId xmlns:a16="http://schemas.microsoft.com/office/drawing/2014/main" id="{CEAE6883-36BF-54CD-5985-9C3DF1BA5F9A}"/>
              </a:ext>
            </a:extLst>
          </p:cNvPr>
          <p:cNvSpPr txBox="1">
            <a:spLocks/>
          </p:cNvSpPr>
          <p:nvPr/>
        </p:nvSpPr>
        <p:spPr>
          <a:xfrm>
            <a:off x="10085493" y="6038243"/>
            <a:ext cx="1246294" cy="707997"/>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pic>
        <p:nvPicPr>
          <p:cNvPr id="6" name="Picture 5" descr="A red circle with black text&#10;&#10;Description automatically generated">
            <a:extLst>
              <a:ext uri="{FF2B5EF4-FFF2-40B4-BE49-F238E27FC236}">
                <a16:creationId xmlns:a16="http://schemas.microsoft.com/office/drawing/2014/main" id="{E0B5AD24-FC8D-3271-AA06-5EC25D9923FB}"/>
              </a:ext>
            </a:extLst>
          </p:cNvPr>
          <p:cNvPicPr>
            <a:picLocks noChangeAspect="1"/>
          </p:cNvPicPr>
          <p:nvPr/>
        </p:nvPicPr>
        <p:blipFill>
          <a:blip r:embed="rId3"/>
          <a:stretch>
            <a:fillRect/>
          </a:stretch>
        </p:blipFill>
        <p:spPr>
          <a:xfrm>
            <a:off x="553192" y="285008"/>
            <a:ext cx="1947553" cy="194755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409167464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Placeholder 9" descr="Abstract architecture polygon">
            <a:extLst>
              <a:ext uri="{FF2B5EF4-FFF2-40B4-BE49-F238E27FC236}">
                <a16:creationId xmlns:a16="http://schemas.microsoft.com/office/drawing/2014/main" id="{38475F7B-316A-47DC-9CBB-B074A5B5994C}"/>
              </a:ext>
            </a:extLst>
          </p:cNvPr>
          <p:cNvPicPr>
            <a:picLocks noGrp="1" noChangeAspect="1"/>
          </p:cNvPicPr>
          <p:nvPr>
            <p:ph type="pic" sz="quarter" idx="33"/>
          </p:nvPr>
        </p:nvPicPr>
        <p:blipFill>
          <a:blip r:embed="rId3"/>
          <a:stretch>
            <a:fillRect/>
          </a:stretch>
        </p:blipFill>
        <p:spPr>
          <a:xfrm>
            <a:off x="9980476" y="1085"/>
            <a:ext cx="2211524" cy="6189830"/>
          </a:xfrm>
        </p:spPr>
      </p:pic>
      <p:sp>
        <p:nvSpPr>
          <p:cNvPr id="2" name="Title 1">
            <a:extLst>
              <a:ext uri="{FF2B5EF4-FFF2-40B4-BE49-F238E27FC236}">
                <a16:creationId xmlns:a16="http://schemas.microsoft.com/office/drawing/2014/main" id="{3560F281-4FF6-4617-A809-AC9C15ECF18A}"/>
              </a:ext>
            </a:extLst>
          </p:cNvPr>
          <p:cNvSpPr>
            <a:spLocks noGrp="1"/>
          </p:cNvSpPr>
          <p:nvPr>
            <p:ph type="title"/>
          </p:nvPr>
        </p:nvSpPr>
        <p:spPr>
          <a:xfrm>
            <a:off x="4444886" y="666000"/>
            <a:ext cx="5184913" cy="432000"/>
          </a:xfrm>
        </p:spPr>
        <p:txBody>
          <a:bodyPr rtlCol="0"/>
          <a:lstStyle/>
          <a:p>
            <a:pPr rtl="0"/>
            <a:r>
              <a:rPr lang="en-GB" dirty="0"/>
              <a:t>BUILD CONSISTENCY</a:t>
            </a:r>
          </a:p>
        </p:txBody>
      </p:sp>
      <p:sp>
        <p:nvSpPr>
          <p:cNvPr id="3" name="Text Placeholder 2">
            <a:extLst>
              <a:ext uri="{FF2B5EF4-FFF2-40B4-BE49-F238E27FC236}">
                <a16:creationId xmlns:a16="http://schemas.microsoft.com/office/drawing/2014/main" id="{611DC577-0A95-47D0-95D9-5F8DA763D46B}"/>
              </a:ext>
            </a:extLst>
          </p:cNvPr>
          <p:cNvSpPr>
            <a:spLocks noGrp="1"/>
          </p:cNvSpPr>
          <p:nvPr>
            <p:ph type="body" sz="quarter" idx="32"/>
          </p:nvPr>
        </p:nvSpPr>
        <p:spPr>
          <a:xfrm>
            <a:off x="839893" y="1408853"/>
            <a:ext cx="8789906" cy="2215435"/>
          </a:xfrm>
        </p:spPr>
        <p:txBody>
          <a:bodyPr rtlCol="0"/>
          <a:lstStyle/>
          <a:p>
            <a:pPr indent="457200"/>
            <a:r>
              <a:rPr lang="en-GB" sz="1800" dirty="0">
                <a:effectLst/>
                <a:latin typeface="Calibri" panose="020F0502020204030204" pitchFamily="34" charset="0"/>
                <a:ea typeface="Calibri" panose="020F0502020204030204" pitchFamily="34" charset="0"/>
                <a:cs typeface="Calibri" panose="020F0502020204030204" pitchFamily="34" charset="0"/>
              </a:rPr>
              <a:t>Does your reputation match your client’s expectation?</a:t>
            </a:r>
          </a:p>
          <a:p>
            <a:pPr indent="457200"/>
            <a:r>
              <a:rPr lang="en-GB" sz="1800" dirty="0">
                <a:effectLst/>
                <a:latin typeface="Calibri" panose="020F0502020204030204" pitchFamily="34" charset="0"/>
                <a:ea typeface="Calibri" panose="020F0502020204030204" pitchFamily="34" charset="0"/>
                <a:cs typeface="Calibri" panose="020F0502020204030204" pitchFamily="34" charset="0"/>
              </a:rPr>
              <a:t>Are you focusing your marketing and SEO to attract EXACTLY the kind of client you want?</a:t>
            </a:r>
          </a:p>
          <a:p>
            <a:pPr indent="457200"/>
            <a:r>
              <a:rPr lang="en-GB" sz="1800" dirty="0">
                <a:effectLst/>
                <a:latin typeface="Calibri" panose="020F0502020204030204" pitchFamily="34" charset="0"/>
                <a:ea typeface="Calibri" panose="020F0502020204030204" pitchFamily="34" charset="0"/>
                <a:cs typeface="Calibri" panose="020F0502020204030204" pitchFamily="34" charset="0"/>
              </a:rPr>
              <a:t>Are you concentrating on a specific sector and geography, or scatter gunning?</a:t>
            </a:r>
          </a:p>
          <a:p>
            <a:pPr indent="457200"/>
            <a:r>
              <a:rPr lang="en-GB" sz="1800" dirty="0">
                <a:effectLst/>
                <a:latin typeface="Calibri" panose="020F0502020204030204" pitchFamily="34" charset="0"/>
                <a:ea typeface="Calibri" panose="020F0502020204030204" pitchFamily="34" charset="0"/>
                <a:cs typeface="Calibri" panose="020F0502020204030204" pitchFamily="34" charset="0"/>
              </a:rPr>
              <a:t>What can you offer your chosen sector or geography that will differentiate you?</a:t>
            </a:r>
          </a:p>
          <a:p>
            <a:r>
              <a:rPr lang="en-GB" sz="1800" b="1" dirty="0">
                <a:effectLst/>
                <a:latin typeface="Calibri" panose="020F0502020204030204" pitchFamily="34" charset="0"/>
                <a:ea typeface="Calibri" panose="020F0502020204030204" pitchFamily="34" charset="0"/>
                <a:cs typeface="Calibri" panose="020F0502020204030204" pitchFamily="34" charset="0"/>
              </a:rPr>
              <a:t>What is the experience of that first contact for the client?</a:t>
            </a:r>
            <a:endParaRPr lang="en-GB" b="1" dirty="0">
              <a:latin typeface="Calibri" panose="020F0502020204030204" pitchFamily="34" charset="0"/>
              <a:ea typeface="Calibri" panose="020F0502020204030204" pitchFamily="34" charset="0"/>
              <a:cs typeface="Calibri" panose="020F0502020204030204" pitchFamily="34" charset="0"/>
            </a:endParaRPr>
          </a:p>
        </p:txBody>
      </p:sp>
      <p:sp>
        <p:nvSpPr>
          <p:cNvPr id="4" name="Content Placeholder 3">
            <a:extLst>
              <a:ext uri="{FF2B5EF4-FFF2-40B4-BE49-F238E27FC236}">
                <a16:creationId xmlns:a16="http://schemas.microsoft.com/office/drawing/2014/main" id="{D355C61F-C8F1-4977-8E1F-F16C0D9EA88C}"/>
              </a:ext>
            </a:extLst>
          </p:cNvPr>
          <p:cNvSpPr>
            <a:spLocks noGrp="1"/>
          </p:cNvSpPr>
          <p:nvPr>
            <p:ph sz="half" idx="1"/>
          </p:nvPr>
        </p:nvSpPr>
        <p:spPr>
          <a:xfrm>
            <a:off x="679116" y="3794626"/>
            <a:ext cx="4175626" cy="2445500"/>
          </a:xfrm>
          <a:ln w="57150">
            <a:solidFill>
              <a:srgbClr val="FF0000"/>
            </a:solidFill>
          </a:ln>
        </p:spPr>
        <p:txBody>
          <a:bodyPr rtlCol="0"/>
          <a:lstStyle/>
          <a:p>
            <a:pPr marL="0" indent="0" rtl="0">
              <a:buNone/>
            </a:pPr>
            <a:r>
              <a:rPr lang="en-GB" sz="2800" dirty="0">
                <a:latin typeface="Calibri" panose="020F0502020204030204" pitchFamily="34" charset="0"/>
                <a:ea typeface="Calibri" panose="020F0502020204030204" pitchFamily="34" charset="0"/>
                <a:cs typeface="Calibri" panose="020F0502020204030204" pitchFamily="34" charset="0"/>
              </a:rPr>
              <a:t>DON’T KEEP INVENTING</a:t>
            </a:r>
          </a:p>
          <a:p>
            <a:pPr marL="0" indent="0" rtl="0">
              <a:buNone/>
            </a:pPr>
            <a:r>
              <a:rPr lang="en-GB" dirty="0">
                <a:latin typeface="Calibri" panose="020F0502020204030204" pitchFamily="34" charset="0"/>
                <a:ea typeface="Calibri" panose="020F0502020204030204" pitchFamily="34" charset="0"/>
                <a:cs typeface="Calibri" panose="020F0502020204030204" pitchFamily="34" charset="0"/>
              </a:rPr>
              <a:t>The worst thing you can do as an MSP, is continually change your north star:</a:t>
            </a:r>
          </a:p>
          <a:p>
            <a:pPr marL="0" indent="0" rtl="0">
              <a:buNone/>
            </a:pPr>
            <a:r>
              <a:rPr lang="en-GB" dirty="0">
                <a:latin typeface="Calibri" panose="020F0502020204030204" pitchFamily="34" charset="0"/>
                <a:ea typeface="Calibri" panose="020F0502020204030204" pitchFamily="34" charset="0"/>
                <a:cs typeface="Calibri" panose="020F0502020204030204" pitchFamily="34" charset="0"/>
              </a:rPr>
              <a:t>- Confused staff</a:t>
            </a:r>
            <a:br>
              <a:rPr lang="en-GB" dirty="0">
                <a:latin typeface="Calibri" panose="020F0502020204030204" pitchFamily="34" charset="0"/>
                <a:ea typeface="Calibri" panose="020F0502020204030204" pitchFamily="34" charset="0"/>
                <a:cs typeface="Calibri" panose="020F0502020204030204" pitchFamily="34" charset="0"/>
              </a:rPr>
            </a:br>
            <a:r>
              <a:rPr lang="en-GB" dirty="0">
                <a:latin typeface="Calibri" panose="020F0502020204030204" pitchFamily="34" charset="0"/>
                <a:ea typeface="Calibri" panose="020F0502020204030204" pitchFamily="34" charset="0"/>
                <a:cs typeface="Calibri" panose="020F0502020204030204" pitchFamily="34" charset="0"/>
              </a:rPr>
              <a:t>- Confused clients</a:t>
            </a:r>
            <a:br>
              <a:rPr lang="en-GB" dirty="0">
                <a:latin typeface="Calibri" panose="020F0502020204030204" pitchFamily="34" charset="0"/>
                <a:ea typeface="Calibri" panose="020F0502020204030204" pitchFamily="34" charset="0"/>
                <a:cs typeface="Calibri" panose="020F0502020204030204" pitchFamily="34" charset="0"/>
              </a:rPr>
            </a:br>
            <a:r>
              <a:rPr lang="en-GB" dirty="0">
                <a:latin typeface="Calibri" panose="020F0502020204030204" pitchFamily="34" charset="0"/>
                <a:ea typeface="Calibri" panose="020F0502020204030204" pitchFamily="34" charset="0"/>
                <a:cs typeface="Calibri" panose="020F0502020204030204" pitchFamily="34" charset="0"/>
              </a:rPr>
              <a:t>- Ever changing ‘WHY’</a:t>
            </a:r>
          </a:p>
        </p:txBody>
      </p:sp>
      <p:sp>
        <p:nvSpPr>
          <p:cNvPr id="6" name="Slide Number Placeholder 5">
            <a:extLst>
              <a:ext uri="{FF2B5EF4-FFF2-40B4-BE49-F238E27FC236}">
                <a16:creationId xmlns:a16="http://schemas.microsoft.com/office/drawing/2014/main" id="{1C554D9F-1895-486E-BFBA-905BB2D29E08}"/>
              </a:ext>
            </a:extLst>
          </p:cNvPr>
          <p:cNvSpPr>
            <a:spLocks noGrp="1"/>
          </p:cNvSpPr>
          <p:nvPr>
            <p:ph type="sldNum" sz="quarter" idx="34"/>
          </p:nvPr>
        </p:nvSpPr>
        <p:spPr/>
        <p:txBody>
          <a:bodyPr rtlCol="0"/>
          <a:lstStyle/>
          <a:p>
            <a:pPr rtl="0"/>
            <a:fld id="{19B51A1E-902D-48AF-9020-955120F399B6}" type="slidenum">
              <a:rPr lang="en-GB" smtClean="0"/>
              <a:pPr rtl="0"/>
              <a:t>3</a:t>
            </a:fld>
            <a:endParaRPr lang="en-GB"/>
          </a:p>
        </p:txBody>
      </p:sp>
      <p:pic>
        <p:nvPicPr>
          <p:cNvPr id="5" name="Picture 4" descr="A red circle with black text&#10;&#10;Description automatically generated">
            <a:extLst>
              <a:ext uri="{FF2B5EF4-FFF2-40B4-BE49-F238E27FC236}">
                <a16:creationId xmlns:a16="http://schemas.microsoft.com/office/drawing/2014/main" id="{00770E64-0ECD-7970-A1CA-B610E05A2927}"/>
              </a:ext>
            </a:extLst>
          </p:cNvPr>
          <p:cNvPicPr>
            <a:picLocks noChangeAspect="1"/>
          </p:cNvPicPr>
          <p:nvPr/>
        </p:nvPicPr>
        <p:blipFill>
          <a:blip r:embed="rId4"/>
          <a:stretch>
            <a:fillRect/>
          </a:stretch>
        </p:blipFill>
        <p:spPr>
          <a:xfrm>
            <a:off x="160339" y="184128"/>
            <a:ext cx="1184805" cy="118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7" name="Subtitle 3">
            <a:extLst>
              <a:ext uri="{FF2B5EF4-FFF2-40B4-BE49-F238E27FC236}">
                <a16:creationId xmlns:a16="http://schemas.microsoft.com/office/drawing/2014/main" id="{2EFC21FB-8E97-B629-F069-732A2E961CBE}"/>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3297466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304E83-A4F0-49C5-BB01-F5773509A2B3}"/>
              </a:ext>
            </a:extLst>
          </p:cNvPr>
          <p:cNvSpPr>
            <a:spLocks noGrp="1"/>
          </p:cNvSpPr>
          <p:nvPr>
            <p:ph type="title"/>
          </p:nvPr>
        </p:nvSpPr>
        <p:spPr/>
        <p:txBody>
          <a:bodyPr rtlCol="0"/>
          <a:lstStyle/>
          <a:p>
            <a:pPr rtl="0"/>
            <a:r>
              <a:rPr lang="en-GB" dirty="0"/>
              <a:t>What you need</a:t>
            </a:r>
          </a:p>
        </p:txBody>
      </p:sp>
      <p:sp>
        <p:nvSpPr>
          <p:cNvPr id="3" name="Text Placeholder 2">
            <a:extLst>
              <a:ext uri="{FF2B5EF4-FFF2-40B4-BE49-F238E27FC236}">
                <a16:creationId xmlns:a16="http://schemas.microsoft.com/office/drawing/2014/main" id="{7CA42D59-EAD6-4F95-84F1-32A30F057856}"/>
              </a:ext>
            </a:extLst>
          </p:cNvPr>
          <p:cNvSpPr>
            <a:spLocks noGrp="1"/>
          </p:cNvSpPr>
          <p:nvPr>
            <p:ph type="body" sz="quarter" idx="32"/>
          </p:nvPr>
        </p:nvSpPr>
        <p:spPr/>
        <p:txBody>
          <a:bodyPr rtlCol="0"/>
          <a:lstStyle/>
          <a:p>
            <a:pPr rtl="0"/>
            <a:r>
              <a:rPr lang="en-GB" dirty="0">
                <a:latin typeface="Calibri" panose="020F0502020204030204" pitchFamily="34" charset="0"/>
                <a:ea typeface="Calibri" panose="020F0502020204030204" pitchFamily="34" charset="0"/>
                <a:cs typeface="Calibri" panose="020F0502020204030204" pitchFamily="34" charset="0"/>
              </a:rPr>
              <a:t>Think “how can I get a consistent result, every single time.” Any slight variation now, ends up being a big variation as you scale up. The result is actually an exponential variation due to the number of people and departments that eventually end up being involved who also put their spin on it.</a:t>
            </a:r>
          </a:p>
        </p:txBody>
      </p:sp>
      <p:sp>
        <p:nvSpPr>
          <p:cNvPr id="4" name="Text Placeholder 3">
            <a:extLst>
              <a:ext uri="{FF2B5EF4-FFF2-40B4-BE49-F238E27FC236}">
                <a16:creationId xmlns:a16="http://schemas.microsoft.com/office/drawing/2014/main" id="{6AB259A0-0017-492F-A0DC-4B70C7052AE0}"/>
              </a:ext>
            </a:extLst>
          </p:cNvPr>
          <p:cNvSpPr>
            <a:spLocks noGrp="1"/>
          </p:cNvSpPr>
          <p:nvPr>
            <p:ph type="body" idx="1"/>
          </p:nvPr>
        </p:nvSpPr>
        <p:spPr>
          <a:xfrm>
            <a:off x="432000" y="2119626"/>
            <a:ext cx="4500000" cy="498616"/>
          </a:xfrm>
        </p:spPr>
        <p:txBody>
          <a:bodyPr rtlCol="0"/>
          <a:lstStyle/>
          <a:p>
            <a:pPr rtl="0"/>
            <a:r>
              <a:rPr lang="en-GB" dirty="0"/>
              <a:t>Processes / Skills</a:t>
            </a:r>
          </a:p>
        </p:txBody>
      </p:sp>
      <p:sp>
        <p:nvSpPr>
          <p:cNvPr id="5" name="Content Placeholder 4">
            <a:extLst>
              <a:ext uri="{FF2B5EF4-FFF2-40B4-BE49-F238E27FC236}">
                <a16:creationId xmlns:a16="http://schemas.microsoft.com/office/drawing/2014/main" id="{CEEB3BAE-C0B2-447C-B8BE-96C6BD84D658}"/>
              </a:ext>
            </a:extLst>
          </p:cNvPr>
          <p:cNvSpPr>
            <a:spLocks noGrp="1"/>
          </p:cNvSpPr>
          <p:nvPr>
            <p:ph sz="half" idx="2"/>
          </p:nvPr>
        </p:nvSpPr>
        <p:spPr>
          <a:xfrm>
            <a:off x="432000" y="2979759"/>
            <a:ext cx="4500000" cy="2520000"/>
          </a:xfrm>
        </p:spPr>
        <p:txBody>
          <a:bodyPr rtlCol="0"/>
          <a:lstStyle/>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First touch fundamentals</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Curious questions execution</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Presales knowledge (NOT COVERED)</a:t>
            </a:r>
          </a:p>
          <a:p>
            <a:pPr marL="342900" lvl="0" indent="-342900">
              <a:buFont typeface="Wingdings" panose="05000000000000000000" pitchFamily="2" charset="2"/>
              <a:buChar char=""/>
            </a:pPr>
            <a:r>
              <a:rPr lang="en-GB" dirty="0">
                <a:latin typeface="Calibri" panose="020F0502020204030204" pitchFamily="34" charset="0"/>
                <a:ea typeface="Calibri" panose="020F0502020204030204" pitchFamily="34" charset="0"/>
                <a:cs typeface="Calibri" panose="020F0502020204030204" pitchFamily="34" charset="0"/>
              </a:rPr>
              <a:t>P</a:t>
            </a:r>
            <a:r>
              <a:rPr lang="en-GB" sz="1800" dirty="0">
                <a:effectLst/>
                <a:latin typeface="Calibri" panose="020F0502020204030204" pitchFamily="34" charset="0"/>
                <a:ea typeface="Calibri" panose="020F0502020204030204" pitchFamily="34" charset="0"/>
                <a:cs typeface="Calibri" panose="020F0502020204030204" pitchFamily="34" charset="0"/>
              </a:rPr>
              <a:t>roduct knowledge (NOT COVERED)</a:t>
            </a:r>
          </a:p>
        </p:txBody>
      </p:sp>
      <p:sp>
        <p:nvSpPr>
          <p:cNvPr id="6" name="Text Placeholder 5">
            <a:extLst>
              <a:ext uri="{FF2B5EF4-FFF2-40B4-BE49-F238E27FC236}">
                <a16:creationId xmlns:a16="http://schemas.microsoft.com/office/drawing/2014/main" id="{B237D1CA-B91A-410E-A968-D017BBE99F99}"/>
              </a:ext>
            </a:extLst>
          </p:cNvPr>
          <p:cNvSpPr>
            <a:spLocks noGrp="1"/>
          </p:cNvSpPr>
          <p:nvPr>
            <p:ph type="body" sz="quarter" idx="13"/>
          </p:nvPr>
        </p:nvSpPr>
        <p:spPr>
          <a:xfrm>
            <a:off x="5129800" y="2120386"/>
            <a:ext cx="4500000" cy="496920"/>
          </a:xfrm>
        </p:spPr>
        <p:txBody>
          <a:bodyPr rtlCol="0"/>
          <a:lstStyle/>
          <a:p>
            <a:pPr rtl="0"/>
            <a:r>
              <a:rPr lang="en-GB" dirty="0"/>
              <a:t>Tools</a:t>
            </a:r>
          </a:p>
        </p:txBody>
      </p:sp>
      <p:sp>
        <p:nvSpPr>
          <p:cNvPr id="7" name="Text Placeholder 6">
            <a:extLst>
              <a:ext uri="{FF2B5EF4-FFF2-40B4-BE49-F238E27FC236}">
                <a16:creationId xmlns:a16="http://schemas.microsoft.com/office/drawing/2014/main" id="{26A87885-D672-4CF9-A78D-CFE98385B03A}"/>
              </a:ext>
            </a:extLst>
          </p:cNvPr>
          <p:cNvSpPr>
            <a:spLocks noGrp="1"/>
          </p:cNvSpPr>
          <p:nvPr>
            <p:ph type="body" sz="quarter" idx="12"/>
          </p:nvPr>
        </p:nvSpPr>
        <p:spPr>
          <a:xfrm>
            <a:off x="5129800" y="2976450"/>
            <a:ext cx="4500000" cy="2520000"/>
          </a:xfrm>
        </p:spPr>
        <p:txBody>
          <a:bodyPr rtlCol="0"/>
          <a:lstStyle/>
          <a:p>
            <a:pPr marL="34290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SOS Framework</a:t>
            </a:r>
          </a:p>
          <a:p>
            <a:pPr marL="34290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Opportunity Template</a:t>
            </a:r>
          </a:p>
          <a:p>
            <a:pPr marL="34290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Curious Questions Template</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Maturity Matrix (Example)</a:t>
            </a:r>
          </a:p>
          <a:p>
            <a:pPr marL="342900" lvl="0" indent="-342900">
              <a:buFont typeface="Wingdings" panose="05000000000000000000" pitchFamily="2" charset="2"/>
              <a:buChar char=""/>
            </a:pPr>
            <a:r>
              <a:rPr lang="en-GB" sz="1800" dirty="0">
                <a:effectLst/>
                <a:latin typeface="Calibri" panose="020F0502020204030204" pitchFamily="34" charset="0"/>
                <a:ea typeface="Calibri" panose="020F0502020204030204" pitchFamily="34" charset="0"/>
                <a:cs typeface="Calibri" panose="020F0502020204030204" pitchFamily="34" charset="0"/>
              </a:rPr>
              <a:t>Staff Skills Matrix (Exampl</a:t>
            </a:r>
            <a:r>
              <a:rPr lang="en-GB" dirty="0">
                <a:latin typeface="Calibri" panose="020F0502020204030204" pitchFamily="34" charset="0"/>
                <a:ea typeface="Calibri" panose="020F0502020204030204" pitchFamily="34" charset="0"/>
                <a:cs typeface="Calibri" panose="020F0502020204030204" pitchFamily="34" charset="0"/>
              </a:rPr>
              <a:t>e)</a:t>
            </a:r>
            <a:endParaRPr lang="en-GB" sz="18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8" name="Slide Number Placeholder 7">
            <a:extLst>
              <a:ext uri="{FF2B5EF4-FFF2-40B4-BE49-F238E27FC236}">
                <a16:creationId xmlns:a16="http://schemas.microsoft.com/office/drawing/2014/main" id="{E6AC9832-FB01-464A-9824-61887B77997E}"/>
              </a:ext>
            </a:extLst>
          </p:cNvPr>
          <p:cNvSpPr>
            <a:spLocks noGrp="1"/>
          </p:cNvSpPr>
          <p:nvPr>
            <p:ph type="sldNum" sz="quarter" idx="33"/>
          </p:nvPr>
        </p:nvSpPr>
        <p:spPr>
          <a:xfrm>
            <a:off x="11447502" y="6401750"/>
            <a:ext cx="278418" cy="274324"/>
          </a:xfrm>
        </p:spPr>
        <p:txBody>
          <a:bodyPr rtlCol="0"/>
          <a:lstStyle/>
          <a:p>
            <a:pPr rtl="0"/>
            <a:fld id="{19B51A1E-902D-48AF-9020-955120F399B6}" type="slidenum">
              <a:rPr lang="en-GB" smtClean="0"/>
              <a:pPr rtl="0"/>
              <a:t>4</a:t>
            </a:fld>
            <a:endParaRPr lang="en-GB"/>
          </a:p>
        </p:txBody>
      </p:sp>
      <p:pic>
        <p:nvPicPr>
          <p:cNvPr id="9" name="Picture 8" descr="A red circle with black text&#10;&#10;Description automatically generated">
            <a:extLst>
              <a:ext uri="{FF2B5EF4-FFF2-40B4-BE49-F238E27FC236}">
                <a16:creationId xmlns:a16="http://schemas.microsoft.com/office/drawing/2014/main" id="{ECC19774-5521-7230-923B-64D2810D6EC4}"/>
              </a:ext>
            </a:extLst>
          </p:cNvPr>
          <p:cNvPicPr>
            <a:picLocks noChangeAspect="1"/>
          </p:cNvPicPr>
          <p:nvPr/>
        </p:nvPicPr>
        <p:blipFill>
          <a:blip r:embed="rId3"/>
          <a:stretch>
            <a:fillRect/>
          </a:stretch>
        </p:blipFill>
        <p:spPr>
          <a:xfrm>
            <a:off x="10469352" y="271597"/>
            <a:ext cx="1184805" cy="118480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12" name="Subtitle 3">
            <a:extLst>
              <a:ext uri="{FF2B5EF4-FFF2-40B4-BE49-F238E27FC236}">
                <a16:creationId xmlns:a16="http://schemas.microsoft.com/office/drawing/2014/main" id="{FBD40EA1-853C-8D82-F385-3AA9D6E6F652}"/>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1888378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5083B-CC27-4F1C-AD03-E3DBEC1C9E78}"/>
              </a:ext>
            </a:extLst>
          </p:cNvPr>
          <p:cNvSpPr>
            <a:spLocks noGrp="1"/>
          </p:cNvSpPr>
          <p:nvPr>
            <p:ph type="title"/>
          </p:nvPr>
        </p:nvSpPr>
        <p:spPr/>
        <p:txBody>
          <a:bodyPr rtlCol="0"/>
          <a:lstStyle/>
          <a:p>
            <a:pPr rtl="0"/>
            <a:r>
              <a:rPr lang="en-GB" dirty="0"/>
              <a:t>FIRST TOUCH fundamentals</a:t>
            </a:r>
          </a:p>
        </p:txBody>
      </p:sp>
      <p:sp>
        <p:nvSpPr>
          <p:cNvPr id="4" name="Content Placeholder 3">
            <a:extLst>
              <a:ext uri="{FF2B5EF4-FFF2-40B4-BE49-F238E27FC236}">
                <a16:creationId xmlns:a16="http://schemas.microsoft.com/office/drawing/2014/main" id="{125E40B9-054F-4D79-BD17-68E71C740D01}"/>
              </a:ext>
            </a:extLst>
          </p:cNvPr>
          <p:cNvSpPr>
            <a:spLocks noGrp="1"/>
          </p:cNvSpPr>
          <p:nvPr>
            <p:ph sz="half" idx="1"/>
          </p:nvPr>
        </p:nvSpPr>
        <p:spPr>
          <a:xfrm>
            <a:off x="1971039" y="1343907"/>
            <a:ext cx="5589153" cy="3637168"/>
          </a:xfrm>
          <a:ln w="38100">
            <a:noFill/>
          </a:ln>
        </p:spPr>
        <p:txBody>
          <a:bodyPr rtlCol="0"/>
          <a:lstStyle/>
          <a:p>
            <a:pPr marL="0" indent="0" rtl="0">
              <a:buNone/>
            </a:pPr>
            <a:r>
              <a:rPr lang="en-GB" sz="2400" dirty="0">
                <a:latin typeface="+mj-lt"/>
                <a:ea typeface="Calibri" panose="020F0502020204030204" pitchFamily="34" charset="0"/>
                <a:cs typeface="Calibri" panose="020F0502020204030204" pitchFamily="34" charset="0"/>
              </a:rPr>
              <a:t>DON’T ASK BIG QUESTIONS</a:t>
            </a:r>
          </a:p>
          <a:p>
            <a:r>
              <a:rPr lang="en-GB" b="1" dirty="0">
                <a:solidFill>
                  <a:schemeClr val="tx1"/>
                </a:solidFill>
                <a:latin typeface="Calibri" panose="020F0502020204030204" pitchFamily="34" charset="0"/>
                <a:ea typeface="Calibri" panose="020F0502020204030204" pitchFamily="34" charset="0"/>
                <a:cs typeface="Calibri" panose="020F0502020204030204" pitchFamily="34" charset="0"/>
              </a:rPr>
              <a:t>What are you trying to accomplish with your questions?</a:t>
            </a:r>
            <a:endParaRPr lang="en-GB" dirty="0">
              <a:solidFill>
                <a:schemeClr val="tx1"/>
              </a:solidFill>
              <a:latin typeface="Calibri" panose="020F0502020204030204" pitchFamily="34" charset="0"/>
              <a:ea typeface="Calibri" panose="020F0502020204030204" pitchFamily="34" charset="0"/>
              <a:cs typeface="Calibri" panose="020F0502020204030204" pitchFamily="34" charset="0"/>
            </a:endParaRPr>
          </a:p>
          <a:p>
            <a:pPr rtl="0"/>
            <a:r>
              <a:rPr lang="en-GB" dirty="0">
                <a:latin typeface="Calibri" panose="020F0502020204030204" pitchFamily="34" charset="0"/>
                <a:ea typeface="Calibri" panose="020F0502020204030204" pitchFamily="34" charset="0"/>
                <a:cs typeface="Calibri" panose="020F0502020204030204" pitchFamily="34" charset="0"/>
              </a:rPr>
              <a:t>Think hard about the most annoying questions you’ve had to answer.</a:t>
            </a:r>
          </a:p>
          <a:p>
            <a:pPr rtl="0"/>
            <a:r>
              <a:rPr lang="en-GB" dirty="0">
                <a:latin typeface="Calibri" panose="020F0502020204030204" pitchFamily="34" charset="0"/>
                <a:ea typeface="Calibri" panose="020F0502020204030204" pitchFamily="34" charset="0"/>
                <a:cs typeface="Calibri" panose="020F0502020204030204" pitchFamily="34" charset="0"/>
              </a:rPr>
              <a:t>When did you last ‘switch off’ when asked a question from a new acquaintance?</a:t>
            </a:r>
          </a:p>
          <a:p>
            <a:pPr rtl="0"/>
            <a:r>
              <a:rPr lang="en-GB" dirty="0">
                <a:latin typeface="Calibri" panose="020F0502020204030204" pitchFamily="34" charset="0"/>
                <a:ea typeface="Calibri" panose="020F0502020204030204" pitchFamily="34" charset="0"/>
                <a:cs typeface="Calibri" panose="020F0502020204030204" pitchFamily="34" charset="0"/>
              </a:rPr>
              <a:t>What kind of questions are endearing, and what kind of questions are repulsive?</a:t>
            </a:r>
          </a:p>
          <a:p>
            <a:pPr rtl="0"/>
            <a:r>
              <a:rPr lang="en-GB" dirty="0">
                <a:latin typeface="Calibri" panose="020F0502020204030204" pitchFamily="34" charset="0"/>
                <a:ea typeface="Calibri" panose="020F0502020204030204" pitchFamily="34" charset="0"/>
                <a:cs typeface="Calibri" panose="020F0502020204030204" pitchFamily="34" charset="0"/>
              </a:rPr>
              <a:t>Just put yourself in the clients/prospect's shoes.</a:t>
            </a: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6" name="Slide Number Placeholder 5">
            <a:extLst>
              <a:ext uri="{FF2B5EF4-FFF2-40B4-BE49-F238E27FC236}">
                <a16:creationId xmlns:a16="http://schemas.microsoft.com/office/drawing/2014/main" id="{46D051DA-5DAD-43A7-A238-51C63BA59FEC}"/>
              </a:ext>
            </a:extLst>
          </p:cNvPr>
          <p:cNvSpPr>
            <a:spLocks noGrp="1"/>
          </p:cNvSpPr>
          <p:nvPr>
            <p:ph type="sldNum" sz="quarter" idx="34"/>
          </p:nvPr>
        </p:nvSpPr>
        <p:spPr/>
        <p:txBody>
          <a:bodyPr rtlCol="0"/>
          <a:lstStyle/>
          <a:p>
            <a:pPr rtl="0"/>
            <a:fld id="{19B51A1E-902D-48AF-9020-955120F399B6}" type="slidenum">
              <a:rPr lang="en-GB" smtClean="0"/>
              <a:pPr rtl="0"/>
              <a:t>5</a:t>
            </a:fld>
            <a:endParaRPr lang="en-GB"/>
          </a:p>
        </p:txBody>
      </p:sp>
      <p:pic>
        <p:nvPicPr>
          <p:cNvPr id="9" name="Picture Placeholder 8" descr="Top view of three men rowing a boat">
            <a:extLst>
              <a:ext uri="{FF2B5EF4-FFF2-40B4-BE49-F238E27FC236}">
                <a16:creationId xmlns:a16="http://schemas.microsoft.com/office/drawing/2014/main" id="{804D2684-B8EF-41B8-9C43-86A9D34E655A}"/>
              </a:ext>
            </a:extLst>
          </p:cNvPr>
          <p:cNvPicPr>
            <a:picLocks noGrp="1" noChangeAspect="1"/>
          </p:cNvPicPr>
          <p:nvPr>
            <p:ph type="pic" sz="quarter" idx="14"/>
          </p:nvPr>
        </p:nvPicPr>
        <p:blipFill>
          <a:blip r:embed="rId3"/>
          <a:stretch>
            <a:fillRect/>
          </a:stretch>
        </p:blipFill>
        <p:spPr>
          <a:xfrm>
            <a:off x="7560192" y="1343908"/>
            <a:ext cx="3456720" cy="3637168"/>
          </a:xfrm>
        </p:spPr>
      </p:pic>
      <p:sp>
        <p:nvSpPr>
          <p:cNvPr id="3" name="Subtitle 3">
            <a:extLst>
              <a:ext uri="{FF2B5EF4-FFF2-40B4-BE49-F238E27FC236}">
                <a16:creationId xmlns:a16="http://schemas.microsoft.com/office/drawing/2014/main" id="{B5C52F5B-BE9A-5CDC-4DF5-D877997D45E6}"/>
              </a:ext>
            </a:extLst>
          </p:cNvPr>
          <p:cNvSpPr txBox="1">
            <a:spLocks/>
          </p:cNvSpPr>
          <p:nvPr/>
        </p:nvSpPr>
        <p:spPr>
          <a:xfrm>
            <a:off x="225034" y="5919893"/>
            <a:ext cx="4389077" cy="756181"/>
          </a:xfrm>
          <a:prstGeom prst="rect">
            <a:avLst/>
          </a:prstGeom>
          <a:solidFill>
            <a:schemeClr val="bg1"/>
          </a:solidFill>
          <a:ln w="28575">
            <a:solidFill>
              <a:srgbClr val="FF0000"/>
            </a:solidFill>
          </a:ln>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600" dirty="0">
                <a:latin typeface="+mj-lt"/>
                <a:ea typeface="Calibri" panose="020F0502020204030204" pitchFamily="34" charset="0"/>
                <a:cs typeface="Calibri" panose="020F0502020204030204" pitchFamily="34" charset="0"/>
              </a:rPr>
              <a:t>What’s the aim?</a:t>
            </a:r>
          </a:p>
        </p:txBody>
      </p:sp>
      <p:sp>
        <p:nvSpPr>
          <p:cNvPr id="5" name="Subtitle 3">
            <a:extLst>
              <a:ext uri="{FF2B5EF4-FFF2-40B4-BE49-F238E27FC236}">
                <a16:creationId xmlns:a16="http://schemas.microsoft.com/office/drawing/2014/main" id="{A34EBDF6-AD0F-7262-CD21-351E29EC17DE}"/>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44575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86990" y="1686560"/>
            <a:ext cx="6798250" cy="4334206"/>
          </a:xfrm>
        </p:spPr>
        <p:txBody>
          <a:bodyPr rtlCol="0"/>
          <a:lstStyle/>
          <a:p>
            <a:pPr rtl="0"/>
            <a:r>
              <a:rPr lang="en-GB" dirty="0"/>
              <a:t>“That they want to hear from you again”</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ln w="28575">
            <a:solidFill>
              <a:srgbClr val="FF0000"/>
            </a:solidFill>
          </a:ln>
        </p:spPr>
        <p:txBody>
          <a:bodyPr rtlCol="0"/>
          <a:lstStyle/>
          <a:p>
            <a:pPr rtl="0"/>
            <a:r>
              <a:rPr lang="en-GB" sz="2800" i="0" dirty="0">
                <a:latin typeface="Calibri" panose="020F0502020204030204" pitchFamily="34" charset="0"/>
                <a:ea typeface="Calibri" panose="020F0502020204030204" pitchFamily="34" charset="0"/>
                <a:cs typeface="Calibri" panose="020F0502020204030204" pitchFamily="34" charset="0"/>
              </a:rPr>
              <a:t>BUILD TRUST</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6</a:t>
            </a:fld>
            <a:endParaRPr lang="en-GB"/>
          </a:p>
        </p:txBody>
      </p:sp>
      <p:sp>
        <p:nvSpPr>
          <p:cNvPr id="2" name="Subtitle 3">
            <a:extLst>
              <a:ext uri="{FF2B5EF4-FFF2-40B4-BE49-F238E27FC236}">
                <a16:creationId xmlns:a16="http://schemas.microsoft.com/office/drawing/2014/main" id="{1C219379-A2F0-DCFB-DF14-3817C8A5AEB9}"/>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
        <p:nvSpPr>
          <p:cNvPr id="6" name="Subtitle 3">
            <a:extLst>
              <a:ext uri="{FF2B5EF4-FFF2-40B4-BE49-F238E27FC236}">
                <a16:creationId xmlns:a16="http://schemas.microsoft.com/office/drawing/2014/main" id="{8D7CE1BC-A497-66CE-8A0C-5B94E47FF954}"/>
              </a:ext>
            </a:extLst>
          </p:cNvPr>
          <p:cNvSpPr txBox="1">
            <a:spLocks/>
          </p:cNvSpPr>
          <p:nvPr/>
        </p:nvSpPr>
        <p:spPr>
          <a:xfrm>
            <a:off x="10237893" y="63433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51994830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A5083B-CC27-4F1C-AD03-E3DBEC1C9E78}"/>
              </a:ext>
            </a:extLst>
          </p:cNvPr>
          <p:cNvSpPr>
            <a:spLocks noGrp="1"/>
          </p:cNvSpPr>
          <p:nvPr>
            <p:ph type="title"/>
          </p:nvPr>
        </p:nvSpPr>
        <p:spPr/>
        <p:txBody>
          <a:bodyPr rtlCol="0"/>
          <a:lstStyle/>
          <a:p>
            <a:pPr rtl="0"/>
            <a:r>
              <a:rPr lang="en-GB" dirty="0"/>
              <a:t>CURIOUS QUESTIONs EXECUTION</a:t>
            </a:r>
          </a:p>
        </p:txBody>
      </p:sp>
      <p:sp>
        <p:nvSpPr>
          <p:cNvPr id="4" name="Content Placeholder 3">
            <a:extLst>
              <a:ext uri="{FF2B5EF4-FFF2-40B4-BE49-F238E27FC236}">
                <a16:creationId xmlns:a16="http://schemas.microsoft.com/office/drawing/2014/main" id="{125E40B9-054F-4D79-BD17-68E71C740D01}"/>
              </a:ext>
            </a:extLst>
          </p:cNvPr>
          <p:cNvSpPr>
            <a:spLocks noGrp="1"/>
          </p:cNvSpPr>
          <p:nvPr>
            <p:ph sz="half" idx="1"/>
          </p:nvPr>
        </p:nvSpPr>
        <p:spPr>
          <a:xfrm>
            <a:off x="1971039" y="1343906"/>
            <a:ext cx="5589153" cy="3933645"/>
          </a:xfrm>
        </p:spPr>
        <p:txBody>
          <a:bodyPr rtlCol="0"/>
          <a:lstStyle/>
          <a:p>
            <a:pPr marL="0" indent="0" rtl="0">
              <a:buNone/>
            </a:pPr>
            <a:r>
              <a:rPr lang="en-GB" sz="3200" dirty="0">
                <a:latin typeface="Calibri" panose="020F0502020204030204" pitchFamily="34" charset="0"/>
                <a:ea typeface="Calibri" panose="020F0502020204030204" pitchFamily="34" charset="0"/>
                <a:cs typeface="Calibri" panose="020F0502020204030204" pitchFamily="34" charset="0"/>
              </a:rPr>
              <a:t>WHAT THEY REALLY VALUE</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Is this a company that embraces change?</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How do they handle those big decisions?</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Do they like growth and new technology?</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Are they still excited to be in business?</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Do they really value technology?</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Are they resentful about spending on IT?</a:t>
            </a:r>
          </a:p>
          <a:p>
            <a:pPr rtl="0"/>
            <a:r>
              <a:rPr lang="en-GB" dirty="0">
                <a:solidFill>
                  <a:schemeClr val="tx1"/>
                </a:solidFill>
                <a:latin typeface="Calibri" panose="020F0502020204030204" pitchFamily="34" charset="0"/>
                <a:ea typeface="Calibri" panose="020F0502020204030204" pitchFamily="34" charset="0"/>
                <a:cs typeface="Calibri" panose="020F0502020204030204" pitchFamily="34" charset="0"/>
              </a:rPr>
              <a:t>How much persuasion will they need to trust?</a:t>
            </a: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a:p>
            <a:pPr rtl="0"/>
            <a:endParaRPr lang="en-GB" dirty="0">
              <a:latin typeface="Calibri" panose="020F0502020204030204" pitchFamily="34" charset="0"/>
              <a:ea typeface="Calibri" panose="020F0502020204030204" pitchFamily="34" charset="0"/>
              <a:cs typeface="Calibri" panose="020F0502020204030204" pitchFamily="34" charset="0"/>
            </a:endParaRPr>
          </a:p>
        </p:txBody>
      </p:sp>
      <p:sp>
        <p:nvSpPr>
          <p:cNvPr id="6" name="Slide Number Placeholder 5">
            <a:extLst>
              <a:ext uri="{FF2B5EF4-FFF2-40B4-BE49-F238E27FC236}">
                <a16:creationId xmlns:a16="http://schemas.microsoft.com/office/drawing/2014/main" id="{46D051DA-5DAD-43A7-A238-51C63BA59FEC}"/>
              </a:ext>
            </a:extLst>
          </p:cNvPr>
          <p:cNvSpPr>
            <a:spLocks noGrp="1"/>
          </p:cNvSpPr>
          <p:nvPr>
            <p:ph type="sldNum" sz="quarter" idx="34"/>
          </p:nvPr>
        </p:nvSpPr>
        <p:spPr/>
        <p:txBody>
          <a:bodyPr rtlCol="0"/>
          <a:lstStyle/>
          <a:p>
            <a:pPr rtl="0"/>
            <a:fld id="{19B51A1E-902D-48AF-9020-955120F399B6}" type="slidenum">
              <a:rPr lang="en-GB" smtClean="0"/>
              <a:pPr rtl="0"/>
              <a:t>7</a:t>
            </a:fld>
            <a:endParaRPr lang="en-GB"/>
          </a:p>
        </p:txBody>
      </p:sp>
      <p:pic>
        <p:nvPicPr>
          <p:cNvPr id="9" name="Picture Placeholder 8" descr="Top view of three men rowing a boat">
            <a:extLst>
              <a:ext uri="{FF2B5EF4-FFF2-40B4-BE49-F238E27FC236}">
                <a16:creationId xmlns:a16="http://schemas.microsoft.com/office/drawing/2014/main" id="{804D2684-B8EF-41B8-9C43-86A9D34E655A}"/>
              </a:ext>
            </a:extLst>
          </p:cNvPr>
          <p:cNvPicPr>
            <a:picLocks noGrp="1" noChangeAspect="1"/>
          </p:cNvPicPr>
          <p:nvPr>
            <p:ph type="pic" sz="quarter" idx="14"/>
          </p:nvPr>
        </p:nvPicPr>
        <p:blipFill>
          <a:blip r:embed="rId3"/>
          <a:stretch>
            <a:fillRect/>
          </a:stretch>
        </p:blipFill>
        <p:spPr>
          <a:xfrm>
            <a:off x="7560193" y="1345309"/>
            <a:ext cx="3737526" cy="3932633"/>
          </a:xfrm>
        </p:spPr>
      </p:pic>
      <p:sp>
        <p:nvSpPr>
          <p:cNvPr id="3" name="Subtitle 3">
            <a:extLst>
              <a:ext uri="{FF2B5EF4-FFF2-40B4-BE49-F238E27FC236}">
                <a16:creationId xmlns:a16="http://schemas.microsoft.com/office/drawing/2014/main" id="{B5C52F5B-BE9A-5CDC-4DF5-D877997D45E6}"/>
              </a:ext>
            </a:extLst>
          </p:cNvPr>
          <p:cNvSpPr txBox="1">
            <a:spLocks/>
          </p:cNvSpPr>
          <p:nvPr/>
        </p:nvSpPr>
        <p:spPr>
          <a:xfrm>
            <a:off x="261130" y="5757457"/>
            <a:ext cx="4346966" cy="763561"/>
          </a:xfrm>
          <a:prstGeom prst="rect">
            <a:avLst/>
          </a:prstGeom>
          <a:solidFill>
            <a:schemeClr val="bg1"/>
          </a:solidFill>
          <a:ln w="28575">
            <a:solidFill>
              <a:srgbClr val="FF0000"/>
            </a:solidFill>
          </a:ln>
        </p:spPr>
        <p:txBody>
          <a:bodyPr vert="horz" lIns="180000" tIns="180000" rIns="180000" bIns="0" rtlCol="0">
            <a:noAutofit/>
          </a:bodyPr>
          <a:lstStyle>
            <a:lvl1pPr marL="266700" indent="-266700" algn="l" defTabSz="914400" rtl="0" eaLnBrk="1" latinLnBrk="0" hangingPunct="1">
              <a:lnSpc>
                <a:spcPct val="90000"/>
              </a:lnSpc>
              <a:spcBef>
                <a:spcPts val="1000"/>
              </a:spcBef>
              <a:buFont typeface="Arial" panose="020B0604020202020204" pitchFamily="34" charset="0"/>
              <a:buChar char="•"/>
              <a:defRPr sz="1800" kern="1200">
                <a:solidFill>
                  <a:schemeClr val="tx1">
                    <a:lumMod val="75000"/>
                    <a:lumOff val="25000"/>
                  </a:schemeClr>
                </a:solidFill>
                <a:latin typeface="+mn-lt"/>
                <a:ea typeface="+mn-ea"/>
                <a:cs typeface="+mn-cs"/>
              </a:defRPr>
            </a:lvl1pPr>
            <a:lvl2pPr marL="542925" indent="-276225" algn="l" defTabSz="914400" rtl="0" eaLnBrk="1" latinLnBrk="0" hangingPunct="1">
              <a:lnSpc>
                <a:spcPct val="90000"/>
              </a:lnSpc>
              <a:spcBef>
                <a:spcPts val="500"/>
              </a:spcBef>
              <a:buFont typeface="Arial" panose="020B0604020202020204" pitchFamily="34" charset="0"/>
              <a:buChar char="•"/>
              <a:defRPr sz="1600" kern="1200">
                <a:solidFill>
                  <a:schemeClr val="tx1">
                    <a:lumMod val="75000"/>
                    <a:lumOff val="25000"/>
                  </a:schemeClr>
                </a:solidFill>
                <a:latin typeface="+mn-lt"/>
                <a:ea typeface="+mn-ea"/>
                <a:cs typeface="+mn-cs"/>
              </a:defRPr>
            </a:lvl2pPr>
            <a:lvl3pPr marL="8096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3pPr>
            <a:lvl4pPr marL="10763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4pPr>
            <a:lvl5pPr marL="1343025" indent="-266700" algn="l" defTabSz="914400" rtl="0" eaLnBrk="1" latinLnBrk="0" hangingPunct="1">
              <a:lnSpc>
                <a:spcPct val="90000"/>
              </a:lnSpc>
              <a:spcBef>
                <a:spcPts val="500"/>
              </a:spcBef>
              <a:buFont typeface="Arial" panose="020B0604020202020204" pitchFamily="34" charset="0"/>
              <a:buChar char="•"/>
              <a:defRPr sz="1400" kern="1200">
                <a:solidFill>
                  <a:schemeClr val="tx1">
                    <a:lumMod val="75000"/>
                    <a:lumOff val="25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None/>
            </a:pPr>
            <a:r>
              <a:rPr lang="en-GB" sz="3600" dirty="0">
                <a:latin typeface="+mj-lt"/>
                <a:ea typeface="Calibri" panose="020F0502020204030204" pitchFamily="34" charset="0"/>
                <a:cs typeface="Calibri" panose="020F0502020204030204" pitchFamily="34" charset="0"/>
              </a:rPr>
              <a:t>What’s the aim?</a:t>
            </a:r>
          </a:p>
        </p:txBody>
      </p:sp>
      <p:sp>
        <p:nvSpPr>
          <p:cNvPr id="5" name="Subtitle 3">
            <a:extLst>
              <a:ext uri="{FF2B5EF4-FFF2-40B4-BE49-F238E27FC236}">
                <a16:creationId xmlns:a16="http://schemas.microsoft.com/office/drawing/2014/main" id="{52B48982-8A42-989A-CB17-8421BA1D97A8}"/>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7870119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p:txBody>
          <a:bodyPr rtlCol="0"/>
          <a:lstStyle/>
          <a:p>
            <a:pPr rtl="0"/>
            <a:r>
              <a:rPr lang="en-GB" dirty="0"/>
              <a:t>“not TO interrogate </a:t>
            </a:r>
            <a:br>
              <a:rPr lang="en-GB" dirty="0"/>
            </a:br>
            <a:r>
              <a:rPr lang="en-GB" dirty="0"/>
              <a:t>BUT be human”</a:t>
            </a: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255042" y="4650539"/>
            <a:ext cx="2622884" cy="1192038"/>
          </a:xfrm>
          <a:ln w="38100">
            <a:solidFill>
              <a:srgbClr val="FF0000"/>
            </a:solidFill>
          </a:ln>
        </p:spPr>
        <p:txBody>
          <a:bodyPr rtlCol="0"/>
          <a:lstStyle/>
          <a:p>
            <a:pPr rtl="0"/>
            <a:r>
              <a:rPr lang="en-GB" sz="2000" i="0" dirty="0">
                <a:latin typeface="Calibri" panose="020F0502020204030204" pitchFamily="34" charset="0"/>
                <a:ea typeface="Calibri" panose="020F0502020204030204" pitchFamily="34" charset="0"/>
                <a:cs typeface="Calibri" panose="020F0502020204030204" pitchFamily="34" charset="0"/>
              </a:rPr>
              <a:t>WEAVE QUESTIONS INTO CONVERSATION</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8</a:t>
            </a:fld>
            <a:endParaRPr lang="en-GB"/>
          </a:p>
        </p:txBody>
      </p:sp>
      <p:sp>
        <p:nvSpPr>
          <p:cNvPr id="2" name="Subtitle 3">
            <a:extLst>
              <a:ext uri="{FF2B5EF4-FFF2-40B4-BE49-F238E27FC236}">
                <a16:creationId xmlns:a16="http://schemas.microsoft.com/office/drawing/2014/main" id="{F95AC820-EC4C-EAAB-5F19-5CBB772C5807}"/>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2328301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Placeholder 7" descr="Running track">
            <a:extLst>
              <a:ext uri="{FF2B5EF4-FFF2-40B4-BE49-F238E27FC236}">
                <a16:creationId xmlns:a16="http://schemas.microsoft.com/office/drawing/2014/main" id="{510AF14D-268D-4B93-96C4-26C9387AA4E2}"/>
              </a:ext>
            </a:extLst>
          </p:cNvPr>
          <p:cNvPicPr>
            <a:picLocks noGrp="1" noChangeAspect="1"/>
          </p:cNvPicPr>
          <p:nvPr>
            <p:ph type="pic" sz="quarter" idx="13"/>
          </p:nvPr>
        </p:nvPicPr>
        <p:blipFill>
          <a:blip r:embed="rId3" cstate="screen">
            <a:extLst>
              <a:ext uri="{BEBA8EAE-BF5A-486C-A8C5-ECC9F3942E4B}">
                <a14:imgProps xmlns:a14="http://schemas.microsoft.com/office/drawing/2010/main">
                  <a14:imgLayer r:embed="rId4">
                    <a14:imgEffect>
                      <a14:brightnessContrast bright="-50000"/>
                    </a14:imgEffect>
                  </a14:imgLayer>
                </a14:imgProps>
              </a:ext>
              <a:ext uri="{28A0092B-C50C-407E-A947-70E740481C1C}">
                <a14:useLocalDpi xmlns:a14="http://schemas.microsoft.com/office/drawing/2010/main"/>
              </a:ext>
            </a:extLst>
          </a:blip>
          <a:srcRect/>
          <a:stretch>
            <a:fillRect/>
          </a:stretch>
        </p:blipFill>
        <p:spPr/>
      </p:pic>
      <p:sp>
        <p:nvSpPr>
          <p:cNvPr id="3" name="Title 2">
            <a:extLst>
              <a:ext uri="{FF2B5EF4-FFF2-40B4-BE49-F238E27FC236}">
                <a16:creationId xmlns:a16="http://schemas.microsoft.com/office/drawing/2014/main" id="{200B3D2B-613A-41BE-987D-E6A1324B456D}"/>
              </a:ext>
            </a:extLst>
          </p:cNvPr>
          <p:cNvSpPr>
            <a:spLocks noGrp="1"/>
          </p:cNvSpPr>
          <p:nvPr>
            <p:ph type="ctrTitle"/>
          </p:nvPr>
        </p:nvSpPr>
        <p:spPr bwMode="ltGray">
          <a:xfrm>
            <a:off x="286990" y="366962"/>
            <a:ext cx="6798250" cy="6250405"/>
          </a:xfrm>
        </p:spPr>
        <p:txBody>
          <a:bodyPr rtlCol="0"/>
          <a:lstStyle/>
          <a:p>
            <a:pPr rtl="0"/>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What’s the company and what are they looking for?</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How large are they, and what do they do?</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How did they find you?</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Broadly how does the system work? Cloud etc.</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Are there any immediate issues you’d like to discuss?</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What happened right now that you’re contacting us?</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All the basics, name, address, email etc.</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DON’T ASK QUESTIONS YOU CANNOT HAVE A CONVERSTION ABOUT</a:t>
            </a:r>
            <a:br>
              <a:rPr lang="en-GB" sz="1800" cap="none" spc="0" dirty="0">
                <a:latin typeface="Calibri" panose="020F0502020204030204" pitchFamily="34" charset="0"/>
                <a:ea typeface="Calibri" panose="020F0502020204030204" pitchFamily="34" charset="0"/>
                <a:cs typeface="Calibri" panose="020F0502020204030204" pitchFamily="34" charset="0"/>
              </a:rPr>
            </a:br>
            <a:r>
              <a:rPr lang="en-GB" sz="1800" cap="none" spc="0" dirty="0">
                <a:latin typeface="Calibri" panose="020F0502020204030204" pitchFamily="34" charset="0"/>
                <a:ea typeface="Calibri" panose="020F0502020204030204" pitchFamily="34" charset="0"/>
                <a:cs typeface="Calibri" panose="020F0502020204030204" pitchFamily="34" charset="0"/>
              </a:rPr>
              <a:t>ENSURE ANYONE CAN PICK UP THE CONVERSATION – ALL TEED UP!</a:t>
            </a:r>
            <a:br>
              <a:rPr lang="en-GB" sz="1800" cap="none" spc="0" dirty="0">
                <a:latin typeface="Calibri" panose="020F0502020204030204" pitchFamily="34" charset="0"/>
                <a:ea typeface="Calibri" panose="020F0502020204030204" pitchFamily="34" charset="0"/>
                <a:cs typeface="Calibri" panose="020F0502020204030204" pitchFamily="34" charset="0"/>
              </a:rPr>
            </a:br>
            <a:endParaRPr lang="en-GB" sz="1800" cap="none" spc="0" dirty="0">
              <a:latin typeface="Calibri" panose="020F0502020204030204" pitchFamily="34" charset="0"/>
              <a:ea typeface="Calibri" panose="020F0502020204030204" pitchFamily="34" charset="0"/>
              <a:cs typeface="Calibri" panose="020F0502020204030204" pitchFamily="34" charset="0"/>
            </a:endParaRPr>
          </a:p>
        </p:txBody>
      </p:sp>
      <p:sp>
        <p:nvSpPr>
          <p:cNvPr id="4" name="Subtitle 3">
            <a:extLst>
              <a:ext uri="{FF2B5EF4-FFF2-40B4-BE49-F238E27FC236}">
                <a16:creationId xmlns:a16="http://schemas.microsoft.com/office/drawing/2014/main" id="{4772945D-CA91-4CFE-8EB7-941C7618C994}"/>
              </a:ext>
            </a:extLst>
          </p:cNvPr>
          <p:cNvSpPr>
            <a:spLocks noGrp="1"/>
          </p:cNvSpPr>
          <p:nvPr>
            <p:ph type="subTitle" idx="1"/>
          </p:nvPr>
        </p:nvSpPr>
        <p:spPr>
          <a:xfrm>
            <a:off x="7326418" y="4138507"/>
            <a:ext cx="2456210" cy="1704070"/>
          </a:xfrm>
          <a:ln w="38100">
            <a:solidFill>
              <a:srgbClr val="FF0000"/>
            </a:solidFill>
          </a:ln>
        </p:spPr>
        <p:txBody>
          <a:bodyPr rtlCol="0"/>
          <a:lstStyle/>
          <a:p>
            <a:pPr rtl="0"/>
            <a:r>
              <a:rPr lang="en-GB" sz="2800" i="0" dirty="0">
                <a:latin typeface="Calibri" panose="020F0502020204030204" pitchFamily="34" charset="0"/>
                <a:ea typeface="Calibri" panose="020F0502020204030204" pitchFamily="34" charset="0"/>
                <a:cs typeface="Calibri" panose="020F0502020204030204" pitchFamily="34" charset="0"/>
              </a:rPr>
              <a:t>EXAMPLE OPPORTUNITY</a:t>
            </a:r>
          </a:p>
        </p:txBody>
      </p:sp>
      <p:sp>
        <p:nvSpPr>
          <p:cNvPr id="5" name="Slide Number Placeholder 4">
            <a:extLst>
              <a:ext uri="{FF2B5EF4-FFF2-40B4-BE49-F238E27FC236}">
                <a16:creationId xmlns:a16="http://schemas.microsoft.com/office/drawing/2014/main" id="{F6964141-6F81-4947-A236-746D94ED3F6F}"/>
              </a:ext>
            </a:extLst>
          </p:cNvPr>
          <p:cNvSpPr>
            <a:spLocks noGrp="1"/>
          </p:cNvSpPr>
          <p:nvPr>
            <p:ph type="sldNum" sz="quarter" idx="11"/>
          </p:nvPr>
        </p:nvSpPr>
        <p:spPr/>
        <p:txBody>
          <a:bodyPr rtlCol="0"/>
          <a:lstStyle/>
          <a:p>
            <a:pPr rtl="0"/>
            <a:fld id="{19B51A1E-902D-48AF-9020-955120F399B6}" type="slidenum">
              <a:rPr lang="en-GB" smtClean="0"/>
              <a:pPr rtl="0"/>
              <a:t>9</a:t>
            </a:fld>
            <a:endParaRPr lang="en-GB"/>
          </a:p>
        </p:txBody>
      </p:sp>
      <p:sp>
        <p:nvSpPr>
          <p:cNvPr id="2" name="Subtitle 3">
            <a:extLst>
              <a:ext uri="{FF2B5EF4-FFF2-40B4-BE49-F238E27FC236}">
                <a16:creationId xmlns:a16="http://schemas.microsoft.com/office/drawing/2014/main" id="{A045F0D5-64CE-E733-395B-F15C2B0E0BBA}"/>
              </a:ext>
            </a:extLst>
          </p:cNvPr>
          <p:cNvSpPr txBox="1">
            <a:spLocks/>
          </p:cNvSpPr>
          <p:nvPr/>
        </p:nvSpPr>
        <p:spPr>
          <a:xfrm>
            <a:off x="10085493" y="6190915"/>
            <a:ext cx="1246294" cy="555325"/>
          </a:xfrm>
          <a:prstGeom prst="rect">
            <a:avLst/>
          </a:prstGeom>
          <a:solidFill>
            <a:schemeClr val="bg1"/>
          </a:solidFill>
        </p:spPr>
        <p:txBody>
          <a:bodyPr vert="horz" lIns="252000" tIns="0" rIns="0" bIns="0" rtlCol="0" anchor="ctr">
            <a:noAutofit/>
          </a:bodyPr>
          <a:lstStyle>
            <a:lvl1pPr marL="0" indent="0" algn="l" defTabSz="914400" rtl="0" eaLnBrk="1" latinLnBrk="0" hangingPunct="1">
              <a:lnSpc>
                <a:spcPct val="100000"/>
              </a:lnSpc>
              <a:spcBef>
                <a:spcPts val="1000"/>
              </a:spcBef>
              <a:buFont typeface="Arial" panose="020B0604020202020204" pitchFamily="34" charset="0"/>
              <a:buNone/>
              <a:defRPr sz="1800" i="1" kern="1200">
                <a:solidFill>
                  <a:schemeClr val="tx1"/>
                </a:solidFill>
                <a:latin typeface="Times New Roman" panose="02020603050405020304" pitchFamily="18" charset="0"/>
                <a:ea typeface="+mn-ea"/>
                <a:cs typeface="Times New Roman" panose="02020603050405020304" pitchFamily="18" charset="0"/>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endParaRPr lang="en-GB" sz="2400" i="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646589489"/>
      </p:ext>
    </p:extLst>
  </p:cSld>
  <p:clrMapOvr>
    <a:masterClrMapping/>
  </p:clrMapOvr>
</p:sld>
</file>

<file path=ppt/theme/theme1.xml><?xml version="1.0" encoding="utf-8"?>
<a:theme xmlns:a="http://schemas.openxmlformats.org/drawingml/2006/main" name="Office Theme">
  <a:themeElements>
    <a:clrScheme name="Custom 134">
      <a:dk1>
        <a:srgbClr val="000000"/>
      </a:dk1>
      <a:lt1>
        <a:srgbClr val="FFFFFF"/>
      </a:lt1>
      <a:dk2>
        <a:srgbClr val="000000"/>
      </a:dk2>
      <a:lt2>
        <a:srgbClr val="FFFFFF"/>
      </a:lt2>
      <a:accent1>
        <a:srgbClr val="5CB8B3"/>
      </a:accent1>
      <a:accent2>
        <a:srgbClr val="F5D66E"/>
      </a:accent2>
      <a:accent3>
        <a:srgbClr val="D78189"/>
      </a:accent3>
      <a:accent4>
        <a:srgbClr val="7030A0"/>
      </a:accent4>
      <a:accent5>
        <a:srgbClr val="0070C0"/>
      </a:accent5>
      <a:accent6>
        <a:srgbClr val="C4D36D"/>
      </a:accent6>
      <a:hlink>
        <a:srgbClr val="54C3BD"/>
      </a:hlink>
      <a:folHlink>
        <a:srgbClr val="54C3BD"/>
      </a:folHlink>
    </a:clrScheme>
    <a:fontScheme name="Custom 154">
      <a:majorFont>
        <a:latin typeface="Arial"/>
        <a:ea typeface=""/>
        <a:cs typeface=""/>
      </a:majorFont>
      <a:minorFont>
        <a:latin typeface="Times New Roman"/>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_30677756_TF67328976" id="{8D41288C-A143-4C55-A19F-9A38F7741759}" vid="{98B99BFD-3B7E-4AE0-80A8-38C1178D3A47}"/>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b1b9c66-04f7-44b4-a0cc-f4671f84cd35">
      <Terms xmlns="http://schemas.microsoft.com/office/infopath/2007/PartnerControls"/>
    </lcf76f155ced4ddcb4097134ff3c332f>
    <TaxCatchAll xmlns="bd3f8947-fb91-4310-b3a2-b550ad7a9dbe"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72A523B4BCC6F2498AC8537DC7CC0663" ma:contentTypeVersion="16" ma:contentTypeDescription="Create a new document." ma:contentTypeScope="" ma:versionID="52879cdb2703f6a1b30c9a00e3c8c2e3">
  <xsd:schema xmlns:xsd="http://www.w3.org/2001/XMLSchema" xmlns:xs="http://www.w3.org/2001/XMLSchema" xmlns:p="http://schemas.microsoft.com/office/2006/metadata/properties" xmlns:ns2="2b1b9c66-04f7-44b4-a0cc-f4671f84cd35" xmlns:ns3="bd3f8947-fb91-4310-b3a2-b550ad7a9dbe" targetNamespace="http://schemas.microsoft.com/office/2006/metadata/properties" ma:root="true" ma:fieldsID="b4cad00686e8836773e3dd2411394636" ns2:_="" ns3:_="">
    <xsd:import namespace="2b1b9c66-04f7-44b4-a0cc-f4671f84cd35"/>
    <xsd:import namespace="bd3f8947-fb91-4310-b3a2-b550ad7a9dbe"/>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2:MediaServiceAutoTags" minOccurs="0"/>
                <xsd:element ref="ns2:MediaServiceGenerationTime" minOccurs="0"/>
                <xsd:element ref="ns2:MediaServiceEventHashCode" minOccurs="0"/>
                <xsd:element ref="ns2:MediaServiceOCR" minOccurs="0"/>
                <xsd:element ref="ns2:lcf76f155ced4ddcb4097134ff3c332f" minOccurs="0"/>
                <xsd:element ref="ns3:TaxCatchAll" minOccurs="0"/>
                <xsd:element ref="ns2:MediaServiceObjectDetectorVersions" minOccurs="0"/>
                <xsd:element ref="ns3:SharedWithUsers" minOccurs="0"/>
                <xsd:element ref="ns3:SharedWithDetail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1b9c66-04f7-44b4-a0cc-f4671f84cd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MediaServiceAutoTags" ma:index="12" nillable="true" ma:displayName="Tags" ma:internalName="MediaServiceAutoTags"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18aa1f76-d92a-41f1-a35f-45076f413754" ma:termSetId="09814cd3-568e-fe90-9814-8d621ff8fb84" ma:anchorId="fba54fb3-c3e1-fe81-a776-ca4b69148c4d" ma:open="true" ma:isKeyword="false">
      <xsd:complexType>
        <xsd:sequence>
          <xsd:element ref="pc:Terms" minOccurs="0" maxOccurs="1"/>
        </xsd:sequence>
      </xsd:complexType>
    </xsd:element>
    <xsd:element name="MediaServiceObjectDetectorVersions" ma:index="19" nillable="true" ma:displayName="MediaServiceObjectDetectorVersions" ma:hidden="true" ma:indexed="true" ma:internalName="MediaServiceObjectDetectorVersions" ma:readOnly="true">
      <xsd:simpleType>
        <xsd:restriction base="dms:Text"/>
      </xsd:simpleType>
    </xsd:element>
    <xsd:element name="MediaServiceSearchProperties" ma:index="22" nillable="true" ma:displayName="MediaServiceSearchProperties" ma:hidden="true" ma:internalName="MediaServiceSearchProperties" ma:readOnly="true">
      <xsd:simpleType>
        <xsd:restriction base="dms:Note"/>
      </xsd:simpleType>
    </xsd:element>
    <xsd:element name="MediaServiceLocation" ma:index="23"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d3f8947-fb91-4310-b3a2-b550ad7a9dbe" elementFormDefault="qualified">
    <xsd:import namespace="http://schemas.microsoft.com/office/2006/documentManagement/types"/>
    <xsd:import namespace="http://schemas.microsoft.com/office/infopath/2007/PartnerControls"/>
    <xsd:element name="TaxCatchAll" ma:index="18" nillable="true" ma:displayName="Taxonomy Catch All Column" ma:hidden="true" ma:list="{c0d464bb-ac82-438c-9405-d95b8ec8ce65}" ma:internalName="TaxCatchAll" ma:showField="CatchAllData" ma:web="bd3f8947-fb91-4310-b3a2-b550ad7a9dbe">
      <xsd:complexType>
        <xsd:complexContent>
          <xsd:extension base="dms:MultiChoiceLookup">
            <xsd:sequence>
              <xsd:element name="Value" type="dms:Lookup" maxOccurs="unbounded" minOccurs="0" nillable="true"/>
            </xsd:sequence>
          </xsd:extension>
        </xsd:complexContent>
      </xsd:complexType>
    </xsd:element>
    <xsd:element name="SharedWithUsers" ma:index="2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6CB1848-D3E0-4F10-B640-720BE758B85B}">
  <ds:schemaRefs>
    <ds:schemaRef ds:uri="http://schemas.microsoft.com/sharepoint/v3/contenttype/forms"/>
  </ds:schemaRefs>
</ds:datastoreItem>
</file>

<file path=customXml/itemProps2.xml><?xml version="1.0" encoding="utf-8"?>
<ds:datastoreItem xmlns:ds="http://schemas.openxmlformats.org/officeDocument/2006/customXml" ds:itemID="{E4934E25-8442-49E9-ABDF-3146C4145F3B}">
  <ds:schemaRefs>
    <ds:schemaRef ds:uri="http://schemas.microsoft.com/office/2006/metadata/properties"/>
    <ds:schemaRef ds:uri="http://schemas.microsoft.com/office/infopath/2007/PartnerControls"/>
    <ds:schemaRef ds:uri="http://schemas.microsoft.com/sharepoint/v3"/>
  </ds:schemaRefs>
</ds:datastoreItem>
</file>

<file path=customXml/itemProps3.xml><?xml version="1.0" encoding="utf-8"?>
<ds:datastoreItem xmlns:ds="http://schemas.openxmlformats.org/officeDocument/2006/customXml" ds:itemID="{51371A1E-56DD-4154-9A61-034C806EE8D8}"/>
</file>

<file path=docProps/app.xml><?xml version="1.0" encoding="utf-8"?>
<Properties xmlns="http://schemas.openxmlformats.org/officeDocument/2006/extended-properties" xmlns:vt="http://schemas.openxmlformats.org/officeDocument/2006/docPropsVTypes">
  <Template>{8A7E95F7-6A8D-40B9-A044-95D246DE7D7F}tf67328976_win32</Template>
  <TotalTime>0</TotalTime>
  <Words>681</Words>
  <Application>Microsoft Office PowerPoint</Application>
  <PresentationFormat>Widescreen</PresentationFormat>
  <Paragraphs>103</Paragraphs>
  <Slides>15</Slides>
  <Notes>15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15</vt:i4>
      </vt:variant>
    </vt:vector>
  </HeadingPairs>
  <TitlesOfParts>
    <vt:vector size="21" baseType="lpstr">
      <vt:lpstr>Arial</vt:lpstr>
      <vt:lpstr>Calibri</vt:lpstr>
      <vt:lpstr>Corbel</vt:lpstr>
      <vt:lpstr>Times New Roman</vt:lpstr>
      <vt:lpstr>Wingdings</vt:lpstr>
      <vt:lpstr>Office Theme</vt:lpstr>
      <vt:lpstr>Stamp out support</vt:lpstr>
      <vt:lpstr>New  PROSPECT</vt:lpstr>
      <vt:lpstr>BUILD CONSISTENCY</vt:lpstr>
      <vt:lpstr>What you need</vt:lpstr>
      <vt:lpstr>FIRST TOUCH fundamentals</vt:lpstr>
      <vt:lpstr>“That they want to hear from you again”</vt:lpstr>
      <vt:lpstr>CURIOUS QUESTIONs EXECUTION</vt:lpstr>
      <vt:lpstr>“not TO interrogate  BUT be human”</vt:lpstr>
      <vt:lpstr> What’s the company and what are they looking for? How large are they, and what do they do? How did they find you? Broadly how does the system work? Cloud etc. Are there any immediate issues you’d like to discuss? What happened right now that you’re contacting us? All the basics, name, address, email etc. DON’T ASK QUESTIONS YOU CANNOT HAVE A CONVERSTION ABOUT ENSURE ANYONE CAN PICK UP THE CONVERSATION – ALL TEED UP! </vt:lpstr>
      <vt:lpstr>“NEVER ASK THE SAME QUESTIONS TWICE”</vt:lpstr>
      <vt:lpstr>Disarm the prospect first, “I know this is boring.. IT should just work”  What is the main thing that people keep coming back to you for? Any IT bits which you feel “god damn, why isn’t this automatic now!” Anything right now that scares you, IT or otherwise? Does your IT supplier fill you with confidence? What does the existing company do that’s a good job? Any exciting projects coming up to modernise at all? Would you like me to send you something on X?</vt:lpstr>
      <vt:lpstr>A JOURNEY WITH SOMETHING to aim for</vt:lpstr>
      <vt:lpstr>Who can do what?</vt:lpstr>
      <vt:lpstr>Image SLide</vt:lpstr>
      <vt:lpstr>THANK YOU</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Stamp out support</dc:title>
  <dc:creator>Yusuf Yeganeh</dc:creator>
  <cp:lastModifiedBy>Yusuf Yeganeh</cp:lastModifiedBy>
  <cp:revision>5</cp:revision>
  <dcterms:created xsi:type="dcterms:W3CDTF">2023-11-24T16:32:23Z</dcterms:created>
  <dcterms:modified xsi:type="dcterms:W3CDTF">2024-06-27T15:11:16Z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0x010100DEEA25CC0A0AC24199CDC46C25B8B0BC</vt:lpwstr>
  </property>
  <property fmtid="{D5CDD505-2E9C-101B-9397-08002B2CF9AE}" pid="3" name="MediaServiceImageTags">
    <vt:lpwstr/>
  </property>
</Properties>
</file>