
<file path=[Content_Types].xml><?xml version="1.0" encoding="utf-8"?>
<Types xmlns="http://schemas.openxmlformats.org/package/2006/content-types">
  <Default Extension="jp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Lst>
  <p:notesMasterIdLst>
    <p:notesMasterId r:id="rId22"/>
  </p:notesMasterIdLst>
  <p:handoutMasterIdLst>
    <p:handoutMasterId r:id="rId23"/>
  </p:handoutMasterIdLst>
  <p:sldIdLst>
    <p:sldId id="282" r:id="rId5"/>
    <p:sldId id="292" r:id="rId6"/>
    <p:sldId id="283" r:id="rId7"/>
    <p:sldId id="284" r:id="rId8"/>
    <p:sldId id="297" r:id="rId9"/>
    <p:sldId id="300" r:id="rId10"/>
    <p:sldId id="299" r:id="rId11"/>
    <p:sldId id="303" r:id="rId12"/>
    <p:sldId id="302" r:id="rId13"/>
    <p:sldId id="293" r:id="rId14"/>
    <p:sldId id="298" r:id="rId15"/>
    <p:sldId id="307" r:id="rId16"/>
    <p:sldId id="308" r:id="rId17"/>
    <p:sldId id="301" r:id="rId18"/>
    <p:sldId id="309" r:id="rId19"/>
    <p:sldId id="285" r:id="rId20"/>
    <p:sldId id="296" r:id="rId21"/>
  </p:sldIdLst>
  <p:sldSz cx="12192000" cy="6858000"/>
  <p:notesSz cx="6858000" cy="9144000"/>
  <p:defaultTextStyle>
    <a:defPPr rtl="0">
      <a:defRPr lang="en-gb"/>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073A0DAA-6AF3-43AB-8588-CEC1D06C72B9}"/>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022" autoAdjust="0"/>
    <p:restoredTop sz="94631" autoAdjust="0"/>
  </p:normalViewPr>
  <p:slideViewPr>
    <p:cSldViewPr snapToGrid="0">
      <p:cViewPr varScale="1">
        <p:scale>
          <a:sx n="159" d="100"/>
          <a:sy n="159" d="100"/>
        </p:scale>
        <p:origin x="228" y="138"/>
      </p:cViewPr>
      <p:guideLst/>
    </p:cSldViewPr>
  </p:slideViewPr>
  <p:outlineViewPr>
    <p:cViewPr>
      <p:scale>
        <a:sx n="33" d="100"/>
        <a:sy n="33" d="100"/>
      </p:scale>
      <p:origin x="0" y="0"/>
    </p:cViewPr>
  </p:outlineViewPr>
  <p:notesTextViewPr>
    <p:cViewPr>
      <p:scale>
        <a:sx n="3" d="2"/>
        <a:sy n="3" d="2"/>
      </p:scale>
      <p:origin x="0" y="0"/>
    </p:cViewPr>
  </p:notesTextViewPr>
  <p:sorterViewPr>
    <p:cViewPr>
      <p:scale>
        <a:sx n="100" d="100"/>
        <a:sy n="100" d="100"/>
      </p:scale>
      <p:origin x="0" y="0"/>
    </p:cViewPr>
  </p:sorterViewPr>
  <p:notesViewPr>
    <p:cSldViewPr snapToGrid="0">
      <p:cViewPr varScale="1">
        <p:scale>
          <a:sx n="86" d="100"/>
          <a:sy n="86" d="100"/>
        </p:scale>
        <p:origin x="3018" y="78"/>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theme" Target="theme/theme1.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presProps" Target="pres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handoutMaster" Target="handoutMasters/handoutMaster1.xml"/><Relationship Id="rId28" Type="http://schemas.microsoft.com/office/2016/11/relationships/changesInfo" Target="changesInfos/changesInfo1.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notesMaster" Target="notesMasters/notesMaster1.xml"/><Relationship Id="rId27"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Yusuf Yeganeh" userId="97000f77-3405-4eef-9fbd-088ce2994d72" providerId="ADAL" clId="{FEAF05B4-4F9B-441D-905F-8FC2E3356ABD}"/>
    <pc:docChg chg="undo custSel delSld modSld">
      <pc:chgData name="Yusuf Yeganeh" userId="97000f77-3405-4eef-9fbd-088ce2994d72" providerId="ADAL" clId="{FEAF05B4-4F9B-441D-905F-8FC2E3356ABD}" dt="2024-08-28T15:53:41.524" v="751" actId="1582"/>
      <pc:docMkLst>
        <pc:docMk/>
      </pc:docMkLst>
      <pc:sldChg chg="delSp modSp mod">
        <pc:chgData name="Yusuf Yeganeh" userId="97000f77-3405-4eef-9fbd-088ce2994d72" providerId="ADAL" clId="{FEAF05B4-4F9B-441D-905F-8FC2E3356ABD}" dt="2024-06-10T09:29:37.227" v="4" actId="1582"/>
        <pc:sldMkLst>
          <pc:docMk/>
          <pc:sldMk cId="1329746698" sldId="283"/>
        </pc:sldMkLst>
        <pc:spChg chg="mod">
          <ac:chgData name="Yusuf Yeganeh" userId="97000f77-3405-4eef-9fbd-088ce2994d72" providerId="ADAL" clId="{FEAF05B4-4F9B-441D-905F-8FC2E3356ABD}" dt="2024-06-10T09:29:13.023" v="0" actId="113"/>
          <ac:spMkLst>
            <pc:docMk/>
            <pc:sldMk cId="1329746698" sldId="283"/>
            <ac:spMk id="3" creationId="{611DC577-0A95-47D0-95D9-5F8DA763D46B}"/>
          </ac:spMkLst>
        </pc:spChg>
        <pc:spChg chg="mod">
          <ac:chgData name="Yusuf Yeganeh" userId="97000f77-3405-4eef-9fbd-088ce2994d72" providerId="ADAL" clId="{FEAF05B4-4F9B-441D-905F-8FC2E3356ABD}" dt="2024-06-10T09:29:37.227" v="4" actId="1582"/>
          <ac:spMkLst>
            <pc:docMk/>
            <pc:sldMk cId="1329746698" sldId="283"/>
            <ac:spMk id="4" creationId="{D355C61F-C8F1-4977-8E1F-F16C0D9EA88C}"/>
          </ac:spMkLst>
        </pc:spChg>
        <pc:spChg chg="del">
          <ac:chgData name="Yusuf Yeganeh" userId="97000f77-3405-4eef-9fbd-088ce2994d72" providerId="ADAL" clId="{FEAF05B4-4F9B-441D-905F-8FC2E3356ABD}" dt="2024-06-10T09:29:24.381" v="1" actId="478"/>
          <ac:spMkLst>
            <pc:docMk/>
            <pc:sldMk cId="1329746698" sldId="283"/>
            <ac:spMk id="9" creationId="{45BE232D-B6DD-18FC-F2BD-4E14F27186B9}"/>
          </ac:spMkLst>
        </pc:spChg>
      </pc:sldChg>
      <pc:sldChg chg="modSp mod">
        <pc:chgData name="Yusuf Yeganeh" userId="97000f77-3405-4eef-9fbd-088ce2994d72" providerId="ADAL" clId="{FEAF05B4-4F9B-441D-905F-8FC2E3356ABD}" dt="2024-08-28T15:49:46.906" v="748" actId="207"/>
        <pc:sldMkLst>
          <pc:docMk/>
          <pc:sldMk cId="3188837873" sldId="284"/>
        </pc:sldMkLst>
        <pc:spChg chg="mod">
          <ac:chgData name="Yusuf Yeganeh" userId="97000f77-3405-4eef-9fbd-088ce2994d72" providerId="ADAL" clId="{FEAF05B4-4F9B-441D-905F-8FC2E3356ABD}" dt="2024-08-28T15:49:46.906" v="748" actId="207"/>
          <ac:spMkLst>
            <pc:docMk/>
            <pc:sldMk cId="3188837873" sldId="284"/>
            <ac:spMk id="3" creationId="{7CA42D59-EAD6-4F95-84F1-32A30F057856}"/>
          </ac:spMkLst>
        </pc:spChg>
        <pc:spChg chg="mod">
          <ac:chgData name="Yusuf Yeganeh" userId="97000f77-3405-4eef-9fbd-088ce2994d72" providerId="ADAL" clId="{FEAF05B4-4F9B-441D-905F-8FC2E3356ABD}" dt="2024-06-10T10:08:01.421" v="534" actId="20577"/>
          <ac:spMkLst>
            <pc:docMk/>
            <pc:sldMk cId="3188837873" sldId="284"/>
            <ac:spMk id="5" creationId="{CEEB3BAE-C0B2-447C-B8BE-96C6BD84D658}"/>
          </ac:spMkLst>
        </pc:spChg>
        <pc:spChg chg="mod">
          <ac:chgData name="Yusuf Yeganeh" userId="97000f77-3405-4eef-9fbd-088ce2994d72" providerId="ADAL" clId="{FEAF05B4-4F9B-441D-905F-8FC2E3356ABD}" dt="2024-06-10T18:42:24.166" v="715" actId="20577"/>
          <ac:spMkLst>
            <pc:docMk/>
            <pc:sldMk cId="3188837873" sldId="284"/>
            <ac:spMk id="7" creationId="{26A87885-D672-4CF9-A78D-CFE98385B03A}"/>
          </ac:spMkLst>
        </pc:spChg>
      </pc:sldChg>
      <pc:sldChg chg="modSp mod">
        <pc:chgData name="Yusuf Yeganeh" userId="97000f77-3405-4eef-9fbd-088ce2994d72" providerId="ADAL" clId="{FEAF05B4-4F9B-441D-905F-8FC2E3356ABD}" dt="2024-06-10T18:43:06.032" v="744" actId="115"/>
        <pc:sldMkLst>
          <pc:docMk/>
          <pc:sldMk cId="665219316" sldId="285"/>
        </pc:sldMkLst>
        <pc:spChg chg="mod">
          <ac:chgData name="Yusuf Yeganeh" userId="97000f77-3405-4eef-9fbd-088ce2994d72" providerId="ADAL" clId="{FEAF05B4-4F9B-441D-905F-8FC2E3356ABD}" dt="2024-06-10T18:43:06.032" v="744" actId="115"/>
          <ac:spMkLst>
            <pc:docMk/>
            <pc:sldMk cId="665219316" sldId="285"/>
            <ac:spMk id="3" creationId="{05F05BFC-68F1-261B-AFB0-E1E9B0C3173A}"/>
          </ac:spMkLst>
        </pc:spChg>
      </pc:sldChg>
      <pc:sldChg chg="modSp mod">
        <pc:chgData name="Yusuf Yeganeh" userId="97000f77-3405-4eef-9fbd-088ce2994d72" providerId="ADAL" clId="{FEAF05B4-4F9B-441D-905F-8FC2E3356ABD}" dt="2024-06-10T10:06:07.815" v="519" actId="1582"/>
        <pc:sldMkLst>
          <pc:docMk/>
          <pc:sldMk cId="4091674644" sldId="292"/>
        </pc:sldMkLst>
        <pc:spChg chg="mod">
          <ac:chgData name="Yusuf Yeganeh" userId="97000f77-3405-4eef-9fbd-088ce2994d72" providerId="ADAL" clId="{FEAF05B4-4F9B-441D-905F-8FC2E3356ABD}" dt="2024-06-10T10:06:07.815" v="519" actId="1582"/>
          <ac:spMkLst>
            <pc:docMk/>
            <pc:sldMk cId="4091674644" sldId="292"/>
            <ac:spMk id="4" creationId="{4772945D-CA91-4CFE-8EB7-941C7618C994}"/>
          </ac:spMkLst>
        </pc:spChg>
      </pc:sldChg>
      <pc:sldChg chg="modSp mod">
        <pc:chgData name="Yusuf Yeganeh" userId="97000f77-3405-4eef-9fbd-088ce2994d72" providerId="ADAL" clId="{FEAF05B4-4F9B-441D-905F-8FC2E3356ABD}" dt="2024-06-10T10:04:55.780" v="509" actId="208"/>
        <pc:sldMkLst>
          <pc:docMk/>
          <pc:sldMk cId="2117695413" sldId="293"/>
        </pc:sldMkLst>
        <pc:spChg chg="mod">
          <ac:chgData name="Yusuf Yeganeh" userId="97000f77-3405-4eef-9fbd-088ce2994d72" providerId="ADAL" clId="{FEAF05B4-4F9B-441D-905F-8FC2E3356ABD}" dt="2024-06-10T10:02:25.675" v="408" actId="20577"/>
          <ac:spMkLst>
            <pc:docMk/>
            <pc:sldMk cId="2117695413" sldId="293"/>
            <ac:spMk id="3" creationId="{200B3D2B-613A-41BE-987D-E6A1324B456D}"/>
          </ac:spMkLst>
        </pc:spChg>
        <pc:spChg chg="mod">
          <ac:chgData name="Yusuf Yeganeh" userId="97000f77-3405-4eef-9fbd-088ce2994d72" providerId="ADAL" clId="{FEAF05B4-4F9B-441D-905F-8FC2E3356ABD}" dt="2024-06-10T10:04:55.780" v="509" actId="208"/>
          <ac:spMkLst>
            <pc:docMk/>
            <pc:sldMk cId="2117695413" sldId="293"/>
            <ac:spMk id="4" creationId="{4772945D-CA91-4CFE-8EB7-941C7618C994}"/>
          </ac:spMkLst>
        </pc:spChg>
      </pc:sldChg>
      <pc:sldChg chg="modSp mod">
        <pc:chgData name="Yusuf Yeganeh" userId="97000f77-3405-4eef-9fbd-088ce2994d72" providerId="ADAL" clId="{FEAF05B4-4F9B-441D-905F-8FC2E3356ABD}" dt="2024-06-10T10:06:34.212" v="521" actId="1582"/>
        <pc:sldMkLst>
          <pc:docMk/>
          <pc:sldMk cId="544575963" sldId="297"/>
        </pc:sldMkLst>
        <pc:spChg chg="mod">
          <ac:chgData name="Yusuf Yeganeh" userId="97000f77-3405-4eef-9fbd-088ce2994d72" providerId="ADAL" clId="{FEAF05B4-4F9B-441D-905F-8FC2E3356ABD}" dt="2024-06-10T10:06:34.212" v="521" actId="1582"/>
          <ac:spMkLst>
            <pc:docMk/>
            <pc:sldMk cId="544575963" sldId="297"/>
            <ac:spMk id="4" creationId="{125E40B9-054F-4D79-BD17-68E71C740D01}"/>
          </ac:spMkLst>
        </pc:spChg>
      </pc:sldChg>
      <pc:sldChg chg="modSp mod">
        <pc:chgData name="Yusuf Yeganeh" userId="97000f77-3405-4eef-9fbd-088ce2994d72" providerId="ADAL" clId="{FEAF05B4-4F9B-441D-905F-8FC2E3356ABD}" dt="2024-06-10T10:07:04.247" v="525" actId="14100"/>
        <pc:sldMkLst>
          <pc:docMk/>
          <pc:sldMk cId="2286703032" sldId="298"/>
        </pc:sldMkLst>
        <pc:spChg chg="mod">
          <ac:chgData name="Yusuf Yeganeh" userId="97000f77-3405-4eef-9fbd-088ce2994d72" providerId="ADAL" clId="{FEAF05B4-4F9B-441D-905F-8FC2E3356ABD}" dt="2024-06-10T09:39:00.947" v="227" actId="20577"/>
          <ac:spMkLst>
            <pc:docMk/>
            <pc:sldMk cId="2286703032" sldId="298"/>
            <ac:spMk id="3" creationId="{200B3D2B-613A-41BE-987D-E6A1324B456D}"/>
          </ac:spMkLst>
        </pc:spChg>
        <pc:spChg chg="mod">
          <ac:chgData name="Yusuf Yeganeh" userId="97000f77-3405-4eef-9fbd-088ce2994d72" providerId="ADAL" clId="{FEAF05B4-4F9B-441D-905F-8FC2E3356ABD}" dt="2024-06-10T10:07:04.247" v="525" actId="14100"/>
          <ac:spMkLst>
            <pc:docMk/>
            <pc:sldMk cId="2286703032" sldId="298"/>
            <ac:spMk id="4" creationId="{4772945D-CA91-4CFE-8EB7-941C7618C994}"/>
          </ac:spMkLst>
        </pc:spChg>
        <pc:spChg chg="mod">
          <ac:chgData name="Yusuf Yeganeh" userId="97000f77-3405-4eef-9fbd-088ce2994d72" providerId="ADAL" clId="{FEAF05B4-4F9B-441D-905F-8FC2E3356ABD}" dt="2024-06-10T10:02:59.006" v="431" actId="14100"/>
          <ac:spMkLst>
            <pc:docMk/>
            <pc:sldMk cId="2286703032" sldId="298"/>
            <ac:spMk id="6" creationId="{796F01ED-02FA-AAFB-C92A-D213F497D97C}"/>
          </ac:spMkLst>
        </pc:spChg>
      </pc:sldChg>
      <pc:sldChg chg="modSp mod">
        <pc:chgData name="Yusuf Yeganeh" userId="97000f77-3405-4eef-9fbd-088ce2994d72" providerId="ADAL" clId="{FEAF05B4-4F9B-441D-905F-8FC2E3356ABD}" dt="2024-06-10T10:06:48.907" v="523" actId="1582"/>
        <pc:sldMkLst>
          <pc:docMk/>
          <pc:sldMk cId="1787011978" sldId="299"/>
        </pc:sldMkLst>
        <pc:spChg chg="mod">
          <ac:chgData name="Yusuf Yeganeh" userId="97000f77-3405-4eef-9fbd-088ce2994d72" providerId="ADAL" clId="{FEAF05B4-4F9B-441D-905F-8FC2E3356ABD}" dt="2024-06-10T10:06:48.907" v="523" actId="1582"/>
          <ac:spMkLst>
            <pc:docMk/>
            <pc:sldMk cId="1787011978" sldId="299"/>
            <ac:spMk id="4" creationId="{125E40B9-054F-4D79-BD17-68E71C740D01}"/>
          </ac:spMkLst>
        </pc:spChg>
      </pc:sldChg>
      <pc:sldChg chg="modSp mod">
        <pc:chgData name="Yusuf Yeganeh" userId="97000f77-3405-4eef-9fbd-088ce2994d72" providerId="ADAL" clId="{FEAF05B4-4F9B-441D-905F-8FC2E3356ABD}" dt="2024-06-10T10:08:34.476" v="536" actId="115"/>
        <pc:sldMkLst>
          <pc:docMk/>
          <pc:sldMk cId="519948307" sldId="300"/>
        </pc:sldMkLst>
        <pc:spChg chg="mod">
          <ac:chgData name="Yusuf Yeganeh" userId="97000f77-3405-4eef-9fbd-088ce2994d72" providerId="ADAL" clId="{FEAF05B4-4F9B-441D-905F-8FC2E3356ABD}" dt="2024-06-10T10:08:34.476" v="536" actId="115"/>
          <ac:spMkLst>
            <pc:docMk/>
            <pc:sldMk cId="519948307" sldId="300"/>
            <ac:spMk id="3" creationId="{200B3D2B-613A-41BE-987D-E6A1324B456D}"/>
          </ac:spMkLst>
        </pc:spChg>
        <pc:spChg chg="mod">
          <ac:chgData name="Yusuf Yeganeh" userId="97000f77-3405-4eef-9fbd-088ce2994d72" providerId="ADAL" clId="{FEAF05B4-4F9B-441D-905F-8FC2E3356ABD}" dt="2024-06-10T10:05:53.287" v="517" actId="1582"/>
          <ac:spMkLst>
            <pc:docMk/>
            <pc:sldMk cId="519948307" sldId="300"/>
            <ac:spMk id="4" creationId="{4772945D-CA91-4CFE-8EB7-941C7618C994}"/>
          </ac:spMkLst>
        </pc:spChg>
      </pc:sldChg>
      <pc:sldChg chg="modSp mod">
        <pc:chgData name="Yusuf Yeganeh" userId="97000f77-3405-4eef-9fbd-088ce2994d72" providerId="ADAL" clId="{FEAF05B4-4F9B-441D-905F-8FC2E3356ABD}" dt="2024-06-10T10:16:51.063" v="679" actId="20577"/>
        <pc:sldMkLst>
          <pc:docMk/>
          <pc:sldMk cId="3423195349" sldId="301"/>
        </pc:sldMkLst>
        <pc:spChg chg="mod">
          <ac:chgData name="Yusuf Yeganeh" userId="97000f77-3405-4eef-9fbd-088ce2994d72" providerId="ADAL" clId="{FEAF05B4-4F9B-441D-905F-8FC2E3356ABD}" dt="2024-06-10T10:16:51.063" v="679" actId="20577"/>
          <ac:spMkLst>
            <pc:docMk/>
            <pc:sldMk cId="3423195349" sldId="301"/>
            <ac:spMk id="3" creationId="{200B3D2B-613A-41BE-987D-E6A1324B456D}"/>
          </ac:spMkLst>
        </pc:spChg>
      </pc:sldChg>
      <pc:sldChg chg="modSp mod">
        <pc:chgData name="Yusuf Yeganeh" userId="97000f77-3405-4eef-9fbd-088ce2994d72" providerId="ADAL" clId="{FEAF05B4-4F9B-441D-905F-8FC2E3356ABD}" dt="2024-06-10T10:05:40.724" v="515" actId="14100"/>
        <pc:sldMkLst>
          <pc:docMk/>
          <pc:sldMk cId="2646589489" sldId="302"/>
        </pc:sldMkLst>
        <pc:spChg chg="mod">
          <ac:chgData name="Yusuf Yeganeh" userId="97000f77-3405-4eef-9fbd-088ce2994d72" providerId="ADAL" clId="{FEAF05B4-4F9B-441D-905F-8FC2E3356ABD}" dt="2024-06-10T09:35:09.449" v="186" actId="20577"/>
          <ac:spMkLst>
            <pc:docMk/>
            <pc:sldMk cId="2646589489" sldId="302"/>
            <ac:spMk id="3" creationId="{200B3D2B-613A-41BE-987D-E6A1324B456D}"/>
          </ac:spMkLst>
        </pc:spChg>
        <pc:spChg chg="mod">
          <ac:chgData name="Yusuf Yeganeh" userId="97000f77-3405-4eef-9fbd-088ce2994d72" providerId="ADAL" clId="{FEAF05B4-4F9B-441D-905F-8FC2E3356ABD}" dt="2024-06-10T10:05:40.724" v="515" actId="14100"/>
          <ac:spMkLst>
            <pc:docMk/>
            <pc:sldMk cId="2646589489" sldId="302"/>
            <ac:spMk id="4" creationId="{4772945D-CA91-4CFE-8EB7-941C7618C994}"/>
          </ac:spMkLst>
        </pc:spChg>
      </pc:sldChg>
      <pc:sldChg chg="modSp mod">
        <pc:chgData name="Yusuf Yeganeh" userId="97000f77-3405-4eef-9fbd-088ce2994d72" providerId="ADAL" clId="{FEAF05B4-4F9B-441D-905F-8FC2E3356ABD}" dt="2024-06-10T10:17:30.178" v="687" actId="313"/>
        <pc:sldMkLst>
          <pc:docMk/>
          <pc:sldMk cId="4023283015" sldId="303"/>
        </pc:sldMkLst>
        <pc:spChg chg="mod">
          <ac:chgData name="Yusuf Yeganeh" userId="97000f77-3405-4eef-9fbd-088ce2994d72" providerId="ADAL" clId="{FEAF05B4-4F9B-441D-905F-8FC2E3356ABD}" dt="2024-06-10T10:17:30.178" v="687" actId="313"/>
          <ac:spMkLst>
            <pc:docMk/>
            <pc:sldMk cId="4023283015" sldId="303"/>
            <ac:spMk id="3" creationId="{200B3D2B-613A-41BE-987D-E6A1324B456D}"/>
          </ac:spMkLst>
        </pc:spChg>
        <pc:spChg chg="mod">
          <ac:chgData name="Yusuf Yeganeh" userId="97000f77-3405-4eef-9fbd-088ce2994d72" providerId="ADAL" clId="{FEAF05B4-4F9B-441D-905F-8FC2E3356ABD}" dt="2024-06-10T10:05:33.161" v="514" actId="1582"/>
          <ac:spMkLst>
            <pc:docMk/>
            <pc:sldMk cId="4023283015" sldId="303"/>
            <ac:spMk id="4" creationId="{4772945D-CA91-4CFE-8EB7-941C7618C994}"/>
          </ac:spMkLst>
        </pc:spChg>
      </pc:sldChg>
      <pc:sldChg chg="del">
        <pc:chgData name="Yusuf Yeganeh" userId="97000f77-3405-4eef-9fbd-088ce2994d72" providerId="ADAL" clId="{FEAF05B4-4F9B-441D-905F-8FC2E3356ABD}" dt="2024-06-10T09:41:54.459" v="247" actId="2696"/>
        <pc:sldMkLst>
          <pc:docMk/>
          <pc:sldMk cId="1790779372" sldId="305"/>
        </pc:sldMkLst>
      </pc:sldChg>
      <pc:sldChg chg="modSp mod">
        <pc:chgData name="Yusuf Yeganeh" userId="97000f77-3405-4eef-9fbd-088ce2994d72" providerId="ADAL" clId="{FEAF05B4-4F9B-441D-905F-8FC2E3356ABD}" dt="2024-06-10T10:07:22.789" v="529" actId="208"/>
        <pc:sldMkLst>
          <pc:docMk/>
          <pc:sldMk cId="3972777233" sldId="307"/>
        </pc:sldMkLst>
        <pc:spChg chg="mod">
          <ac:chgData name="Yusuf Yeganeh" userId="97000f77-3405-4eef-9fbd-088ce2994d72" providerId="ADAL" clId="{FEAF05B4-4F9B-441D-905F-8FC2E3356ABD}" dt="2024-06-10T10:07:22.789" v="529" actId="208"/>
          <ac:spMkLst>
            <pc:docMk/>
            <pc:sldMk cId="3972777233" sldId="307"/>
            <ac:spMk id="4" creationId="{4772945D-CA91-4CFE-8EB7-941C7618C994}"/>
          </ac:spMkLst>
        </pc:spChg>
      </pc:sldChg>
      <pc:sldChg chg="delSp modSp mod">
        <pc:chgData name="Yusuf Yeganeh" userId="97000f77-3405-4eef-9fbd-088ce2994d72" providerId="ADAL" clId="{FEAF05B4-4F9B-441D-905F-8FC2E3356ABD}" dt="2024-08-28T15:53:41.524" v="751" actId="1582"/>
        <pc:sldMkLst>
          <pc:docMk/>
          <pc:sldMk cId="4119116880" sldId="308"/>
        </pc:sldMkLst>
        <pc:spChg chg="mod">
          <ac:chgData name="Yusuf Yeganeh" userId="97000f77-3405-4eef-9fbd-088ce2994d72" providerId="ADAL" clId="{FEAF05B4-4F9B-441D-905F-8FC2E3356ABD}" dt="2024-08-28T15:50:42.626" v="749" actId="6549"/>
          <ac:spMkLst>
            <pc:docMk/>
            <pc:sldMk cId="4119116880" sldId="308"/>
            <ac:spMk id="2" creationId="{3560F281-4FF6-4617-A809-AC9C15ECF18A}"/>
          </ac:spMkLst>
        </pc:spChg>
        <pc:spChg chg="mod">
          <ac:chgData name="Yusuf Yeganeh" userId="97000f77-3405-4eef-9fbd-088ce2994d72" providerId="ADAL" clId="{FEAF05B4-4F9B-441D-905F-8FC2E3356ABD}" dt="2024-06-10T09:41:09.625" v="245" actId="20577"/>
          <ac:spMkLst>
            <pc:docMk/>
            <pc:sldMk cId="4119116880" sldId="308"/>
            <ac:spMk id="3" creationId="{611DC577-0A95-47D0-95D9-5F8DA763D46B}"/>
          </ac:spMkLst>
        </pc:spChg>
        <pc:spChg chg="mod">
          <ac:chgData name="Yusuf Yeganeh" userId="97000f77-3405-4eef-9fbd-088ce2994d72" providerId="ADAL" clId="{FEAF05B4-4F9B-441D-905F-8FC2E3356ABD}" dt="2024-08-28T15:53:41.524" v="751" actId="1582"/>
          <ac:spMkLst>
            <pc:docMk/>
            <pc:sldMk cId="4119116880" sldId="308"/>
            <ac:spMk id="4" creationId="{D355C61F-C8F1-4977-8E1F-F16C0D9EA88C}"/>
          </ac:spMkLst>
        </pc:spChg>
        <pc:spChg chg="del">
          <ac:chgData name="Yusuf Yeganeh" userId="97000f77-3405-4eef-9fbd-088ce2994d72" providerId="ADAL" clId="{FEAF05B4-4F9B-441D-905F-8FC2E3356ABD}" dt="2024-06-10T09:41:22.360" v="246" actId="478"/>
          <ac:spMkLst>
            <pc:docMk/>
            <pc:sldMk cId="4119116880" sldId="308"/>
            <ac:spMk id="9" creationId="{45BE232D-B6DD-18FC-F2BD-4E14F27186B9}"/>
          </ac:spMkLst>
        </pc:spChg>
      </pc:sldChg>
      <pc:sldChg chg="addSp modSp mod">
        <pc:chgData name="Yusuf Yeganeh" userId="97000f77-3405-4eef-9fbd-088ce2994d72" providerId="ADAL" clId="{FEAF05B4-4F9B-441D-905F-8FC2E3356ABD}" dt="2024-06-10T10:15:50.760" v="639" actId="1076"/>
        <pc:sldMkLst>
          <pc:docMk/>
          <pc:sldMk cId="2004739328" sldId="309"/>
        </pc:sldMkLst>
        <pc:spChg chg="mod">
          <ac:chgData name="Yusuf Yeganeh" userId="97000f77-3405-4eef-9fbd-088ce2994d72" providerId="ADAL" clId="{FEAF05B4-4F9B-441D-905F-8FC2E3356ABD}" dt="2024-06-10T10:13:15.605" v="634" actId="20577"/>
          <ac:spMkLst>
            <pc:docMk/>
            <pc:sldMk cId="2004739328" sldId="309"/>
            <ac:spMk id="3" creationId="{200B3D2B-613A-41BE-987D-E6A1324B456D}"/>
          </ac:spMkLst>
        </pc:spChg>
        <pc:picChg chg="add mod">
          <ac:chgData name="Yusuf Yeganeh" userId="97000f77-3405-4eef-9fbd-088ce2994d72" providerId="ADAL" clId="{FEAF05B4-4F9B-441D-905F-8FC2E3356ABD}" dt="2024-06-10T10:12:24.418" v="577" actId="1076"/>
          <ac:picMkLst>
            <pc:docMk/>
            <pc:sldMk cId="2004739328" sldId="309"/>
            <ac:picMk id="7" creationId="{82A0BAD2-FCFE-C992-7B9F-532338697B06}"/>
          </ac:picMkLst>
        </pc:picChg>
        <pc:picChg chg="add mod">
          <ac:chgData name="Yusuf Yeganeh" userId="97000f77-3405-4eef-9fbd-088ce2994d72" providerId="ADAL" clId="{FEAF05B4-4F9B-441D-905F-8FC2E3356ABD}" dt="2024-06-10T10:15:50.760" v="639" actId="1076"/>
          <ac:picMkLst>
            <pc:docMk/>
            <pc:sldMk cId="2004739328" sldId="309"/>
            <ac:picMk id="10" creationId="{68F862C7-0A7A-19EE-6658-9BE7E9F940E3}"/>
          </ac:picMkLst>
        </pc:pic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B76F666D-E0C2-435B-BAA8-9287F9E5D38A}"/>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pPr rtl="0"/>
            <a:endParaRPr lang="en-GB"/>
          </a:p>
        </p:txBody>
      </p:sp>
      <p:sp>
        <p:nvSpPr>
          <p:cNvPr id="3" name="Date Placeholder 2">
            <a:extLst>
              <a:ext uri="{FF2B5EF4-FFF2-40B4-BE49-F238E27FC236}">
                <a16:creationId xmlns:a16="http://schemas.microsoft.com/office/drawing/2014/main" id="{19FEBCAF-CB3F-4928-91AA-D61472F880C0}"/>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pPr rtl="0"/>
            <a:fld id="{615FAA28-D333-4D57-AF0E-BDF53B4498B2}" type="datetime1">
              <a:rPr lang="en-GB" smtClean="0"/>
              <a:t>30/08/2024</a:t>
            </a:fld>
            <a:endParaRPr lang="en-GB"/>
          </a:p>
        </p:txBody>
      </p:sp>
      <p:sp>
        <p:nvSpPr>
          <p:cNvPr id="4" name="Footer Placeholder 3">
            <a:extLst>
              <a:ext uri="{FF2B5EF4-FFF2-40B4-BE49-F238E27FC236}">
                <a16:creationId xmlns:a16="http://schemas.microsoft.com/office/drawing/2014/main" id="{69256698-63C6-4CCC-81CB-EA5604C30F1E}"/>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pPr rtl="0"/>
            <a:endParaRPr lang="en-GB"/>
          </a:p>
        </p:txBody>
      </p:sp>
      <p:sp>
        <p:nvSpPr>
          <p:cNvPr id="5" name="Slide Number Placeholder 4">
            <a:extLst>
              <a:ext uri="{FF2B5EF4-FFF2-40B4-BE49-F238E27FC236}">
                <a16:creationId xmlns:a16="http://schemas.microsoft.com/office/drawing/2014/main" id="{B2467FDA-05D7-4760-A373-5D6AEAAF4278}"/>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pPr rtl="0"/>
            <a:fld id="{682C0B10-7CAE-41E4-AB02-7E8B1FF2B898}" type="slidenum">
              <a:rPr lang="en-GB" smtClean="0"/>
              <a:t>‹#›</a:t>
            </a:fld>
            <a:endParaRPr lang="en-GB"/>
          </a:p>
        </p:txBody>
      </p:sp>
    </p:spTree>
    <p:extLst>
      <p:ext uri="{BB962C8B-B14F-4D97-AF65-F5344CB8AC3E}">
        <p14:creationId xmlns:p14="http://schemas.microsoft.com/office/powerpoint/2010/main" val="3687537592"/>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pPr rtl="0"/>
            <a:endParaRPr lang="en-GB" noProof="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pPr rtl="0"/>
            <a:fld id="{6D03277C-3F5C-4673-8D79-1738A329ED93}" type="datetime1">
              <a:rPr lang="en-GB" noProof="0" smtClean="0"/>
              <a:t>30/08/2024</a:t>
            </a:fld>
            <a:endParaRPr lang="en-GB" noProof="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rtl="0"/>
            <a:endParaRPr lang="en-GB" noProof="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rtl="0"/>
            <a:r>
              <a:rPr lang="en-GB" noProof="0"/>
              <a:t>Edit Master text styles</a:t>
            </a:r>
          </a:p>
          <a:p>
            <a:pPr lvl="1" rtl="0"/>
            <a:r>
              <a:rPr lang="en-GB" noProof="0"/>
              <a:t>Second level</a:t>
            </a:r>
          </a:p>
          <a:p>
            <a:pPr lvl="2" rtl="0"/>
            <a:r>
              <a:rPr lang="en-GB" noProof="0"/>
              <a:t>Third level</a:t>
            </a:r>
          </a:p>
          <a:p>
            <a:pPr lvl="3" rtl="0"/>
            <a:r>
              <a:rPr lang="en-GB" noProof="0"/>
              <a:t>Fourth level</a:t>
            </a:r>
          </a:p>
          <a:p>
            <a:pPr lvl="4" rtl="0"/>
            <a:r>
              <a:rPr lang="en-GB" noProof="0"/>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pPr rtl="0"/>
            <a:endParaRPr lang="en-GB" noProof="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pPr rtl="0"/>
            <a:fld id="{8530193B-564F-4854-8A52-728F3FB19C85}" type="slidenum">
              <a:rPr lang="en-GB" noProof="0" smtClean="0"/>
              <a:t>‹#›</a:t>
            </a:fld>
            <a:endParaRPr lang="en-GB" noProof="0"/>
          </a:p>
        </p:txBody>
      </p:sp>
    </p:spTree>
    <p:extLst>
      <p:ext uri="{BB962C8B-B14F-4D97-AF65-F5344CB8AC3E}">
        <p14:creationId xmlns:p14="http://schemas.microsoft.com/office/powerpoint/2010/main" val="3603816512"/>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rtl="0"/>
            <a:endParaRPr lang="en-GB"/>
          </a:p>
        </p:txBody>
      </p:sp>
      <p:sp>
        <p:nvSpPr>
          <p:cNvPr id="4" name="Slide Number Placeholder 3"/>
          <p:cNvSpPr>
            <a:spLocks noGrp="1"/>
          </p:cNvSpPr>
          <p:nvPr>
            <p:ph type="sldNum" sz="quarter" idx="5"/>
          </p:nvPr>
        </p:nvSpPr>
        <p:spPr/>
        <p:txBody>
          <a:bodyPr rtlCol="0"/>
          <a:lstStyle/>
          <a:p>
            <a:pPr rtl="0"/>
            <a:fld id="{8530193B-564F-4854-8A52-728F3FB19C85}" type="slidenum">
              <a:rPr lang="en-GB" smtClean="0"/>
              <a:t>1</a:t>
            </a:fld>
            <a:endParaRPr lang="en-GB"/>
          </a:p>
        </p:txBody>
      </p:sp>
    </p:spTree>
    <p:extLst>
      <p:ext uri="{BB962C8B-B14F-4D97-AF65-F5344CB8AC3E}">
        <p14:creationId xmlns:p14="http://schemas.microsoft.com/office/powerpoint/2010/main" val="225646016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rtl="0"/>
            <a:endParaRPr lang="en-GB"/>
          </a:p>
        </p:txBody>
      </p:sp>
      <p:sp>
        <p:nvSpPr>
          <p:cNvPr id="4" name="Slide Number Placeholder 3"/>
          <p:cNvSpPr>
            <a:spLocks noGrp="1"/>
          </p:cNvSpPr>
          <p:nvPr>
            <p:ph type="sldNum" sz="quarter" idx="5"/>
          </p:nvPr>
        </p:nvSpPr>
        <p:spPr/>
        <p:txBody>
          <a:bodyPr rtlCol="0"/>
          <a:lstStyle/>
          <a:p>
            <a:pPr rtl="0"/>
            <a:fld id="{8530193B-564F-4854-8A52-728F3FB19C85}" type="slidenum">
              <a:rPr lang="en-GB" smtClean="0"/>
              <a:t>10</a:t>
            </a:fld>
            <a:endParaRPr lang="en-GB"/>
          </a:p>
        </p:txBody>
      </p:sp>
    </p:spTree>
    <p:extLst>
      <p:ext uri="{BB962C8B-B14F-4D97-AF65-F5344CB8AC3E}">
        <p14:creationId xmlns:p14="http://schemas.microsoft.com/office/powerpoint/2010/main" val="238588458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rtl="0"/>
            <a:endParaRPr lang="en-GB"/>
          </a:p>
        </p:txBody>
      </p:sp>
      <p:sp>
        <p:nvSpPr>
          <p:cNvPr id="4" name="Slide Number Placeholder 3"/>
          <p:cNvSpPr>
            <a:spLocks noGrp="1"/>
          </p:cNvSpPr>
          <p:nvPr>
            <p:ph type="sldNum" sz="quarter" idx="5"/>
          </p:nvPr>
        </p:nvSpPr>
        <p:spPr/>
        <p:txBody>
          <a:bodyPr rtlCol="0"/>
          <a:lstStyle/>
          <a:p>
            <a:pPr rtl="0"/>
            <a:fld id="{8530193B-564F-4854-8A52-728F3FB19C85}" type="slidenum">
              <a:rPr lang="en-GB" smtClean="0"/>
              <a:t>11</a:t>
            </a:fld>
            <a:endParaRPr lang="en-GB"/>
          </a:p>
        </p:txBody>
      </p:sp>
    </p:spTree>
    <p:extLst>
      <p:ext uri="{BB962C8B-B14F-4D97-AF65-F5344CB8AC3E}">
        <p14:creationId xmlns:p14="http://schemas.microsoft.com/office/powerpoint/2010/main" val="76009340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rtl="0"/>
            <a:endParaRPr lang="en-GB"/>
          </a:p>
        </p:txBody>
      </p:sp>
      <p:sp>
        <p:nvSpPr>
          <p:cNvPr id="4" name="Slide Number Placeholder 3"/>
          <p:cNvSpPr>
            <a:spLocks noGrp="1"/>
          </p:cNvSpPr>
          <p:nvPr>
            <p:ph type="sldNum" sz="quarter" idx="5"/>
          </p:nvPr>
        </p:nvSpPr>
        <p:spPr/>
        <p:txBody>
          <a:bodyPr rtlCol="0"/>
          <a:lstStyle/>
          <a:p>
            <a:pPr rtl="0"/>
            <a:fld id="{8530193B-564F-4854-8A52-728F3FB19C85}" type="slidenum">
              <a:rPr lang="en-GB" smtClean="0"/>
              <a:t>12</a:t>
            </a:fld>
            <a:endParaRPr lang="en-GB"/>
          </a:p>
        </p:txBody>
      </p:sp>
    </p:spTree>
    <p:extLst>
      <p:ext uri="{BB962C8B-B14F-4D97-AF65-F5344CB8AC3E}">
        <p14:creationId xmlns:p14="http://schemas.microsoft.com/office/powerpoint/2010/main" val="218112176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rtl="0"/>
            <a:endParaRPr lang="en-GB"/>
          </a:p>
        </p:txBody>
      </p:sp>
      <p:sp>
        <p:nvSpPr>
          <p:cNvPr id="4" name="Slide Number Placeholder 3"/>
          <p:cNvSpPr>
            <a:spLocks noGrp="1"/>
          </p:cNvSpPr>
          <p:nvPr>
            <p:ph type="sldNum" sz="quarter" idx="5"/>
          </p:nvPr>
        </p:nvSpPr>
        <p:spPr/>
        <p:txBody>
          <a:bodyPr rtlCol="0"/>
          <a:lstStyle/>
          <a:p>
            <a:pPr rtl="0"/>
            <a:fld id="{8530193B-564F-4854-8A52-728F3FB19C85}" type="slidenum">
              <a:rPr lang="en-GB" smtClean="0"/>
              <a:t>13</a:t>
            </a:fld>
            <a:endParaRPr lang="en-GB"/>
          </a:p>
        </p:txBody>
      </p:sp>
    </p:spTree>
    <p:extLst>
      <p:ext uri="{BB962C8B-B14F-4D97-AF65-F5344CB8AC3E}">
        <p14:creationId xmlns:p14="http://schemas.microsoft.com/office/powerpoint/2010/main" val="308191350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rtl="0"/>
            <a:endParaRPr lang="en-GB"/>
          </a:p>
        </p:txBody>
      </p:sp>
      <p:sp>
        <p:nvSpPr>
          <p:cNvPr id="4" name="Slide Number Placeholder 3"/>
          <p:cNvSpPr>
            <a:spLocks noGrp="1"/>
          </p:cNvSpPr>
          <p:nvPr>
            <p:ph type="sldNum" sz="quarter" idx="5"/>
          </p:nvPr>
        </p:nvSpPr>
        <p:spPr/>
        <p:txBody>
          <a:bodyPr rtlCol="0"/>
          <a:lstStyle/>
          <a:p>
            <a:pPr rtl="0"/>
            <a:fld id="{8530193B-564F-4854-8A52-728F3FB19C85}" type="slidenum">
              <a:rPr lang="en-GB" smtClean="0"/>
              <a:t>14</a:t>
            </a:fld>
            <a:endParaRPr lang="en-GB"/>
          </a:p>
        </p:txBody>
      </p:sp>
    </p:spTree>
    <p:extLst>
      <p:ext uri="{BB962C8B-B14F-4D97-AF65-F5344CB8AC3E}">
        <p14:creationId xmlns:p14="http://schemas.microsoft.com/office/powerpoint/2010/main" val="237597202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rtl="0"/>
            <a:endParaRPr lang="en-GB"/>
          </a:p>
        </p:txBody>
      </p:sp>
      <p:sp>
        <p:nvSpPr>
          <p:cNvPr id="4" name="Slide Number Placeholder 3"/>
          <p:cNvSpPr>
            <a:spLocks noGrp="1"/>
          </p:cNvSpPr>
          <p:nvPr>
            <p:ph type="sldNum" sz="quarter" idx="5"/>
          </p:nvPr>
        </p:nvSpPr>
        <p:spPr/>
        <p:txBody>
          <a:bodyPr rtlCol="0"/>
          <a:lstStyle/>
          <a:p>
            <a:pPr rtl="0"/>
            <a:fld id="{8530193B-564F-4854-8A52-728F3FB19C85}" type="slidenum">
              <a:rPr lang="en-GB" smtClean="0"/>
              <a:t>15</a:t>
            </a:fld>
            <a:endParaRPr lang="en-GB"/>
          </a:p>
        </p:txBody>
      </p:sp>
    </p:spTree>
    <p:extLst>
      <p:ext uri="{BB962C8B-B14F-4D97-AF65-F5344CB8AC3E}">
        <p14:creationId xmlns:p14="http://schemas.microsoft.com/office/powerpoint/2010/main" val="139789589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rtl="0"/>
            <a:endParaRPr lang="en-GB"/>
          </a:p>
        </p:txBody>
      </p:sp>
      <p:sp>
        <p:nvSpPr>
          <p:cNvPr id="4" name="Slide Number Placeholder 3"/>
          <p:cNvSpPr>
            <a:spLocks noGrp="1"/>
          </p:cNvSpPr>
          <p:nvPr>
            <p:ph type="sldNum" sz="quarter" idx="5"/>
          </p:nvPr>
        </p:nvSpPr>
        <p:spPr/>
        <p:txBody>
          <a:bodyPr rtlCol="0"/>
          <a:lstStyle/>
          <a:p>
            <a:pPr rtl="0"/>
            <a:fld id="{8530193B-564F-4854-8A52-728F3FB19C85}" type="slidenum">
              <a:rPr lang="en-GB" smtClean="0"/>
              <a:t>16</a:t>
            </a:fld>
            <a:endParaRPr lang="en-GB"/>
          </a:p>
        </p:txBody>
      </p:sp>
    </p:spTree>
    <p:extLst>
      <p:ext uri="{BB962C8B-B14F-4D97-AF65-F5344CB8AC3E}">
        <p14:creationId xmlns:p14="http://schemas.microsoft.com/office/powerpoint/2010/main" val="92966475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rtl="0"/>
            <a:endParaRPr lang="en-GB"/>
          </a:p>
        </p:txBody>
      </p:sp>
      <p:sp>
        <p:nvSpPr>
          <p:cNvPr id="4" name="Slide Number Placeholder 3"/>
          <p:cNvSpPr>
            <a:spLocks noGrp="1"/>
          </p:cNvSpPr>
          <p:nvPr>
            <p:ph type="sldNum" sz="quarter" idx="5"/>
          </p:nvPr>
        </p:nvSpPr>
        <p:spPr/>
        <p:txBody>
          <a:bodyPr rtlCol="0"/>
          <a:lstStyle/>
          <a:p>
            <a:pPr rtl="0"/>
            <a:fld id="{8530193B-564F-4854-8A52-728F3FB19C85}" type="slidenum">
              <a:rPr lang="en-GB" smtClean="0"/>
              <a:t>17</a:t>
            </a:fld>
            <a:endParaRPr lang="en-GB"/>
          </a:p>
        </p:txBody>
      </p:sp>
    </p:spTree>
    <p:extLst>
      <p:ext uri="{BB962C8B-B14F-4D97-AF65-F5344CB8AC3E}">
        <p14:creationId xmlns:p14="http://schemas.microsoft.com/office/powerpoint/2010/main" val="130994942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rtl="0"/>
            <a:endParaRPr lang="en-GB"/>
          </a:p>
        </p:txBody>
      </p:sp>
      <p:sp>
        <p:nvSpPr>
          <p:cNvPr id="4" name="Slide Number Placeholder 3"/>
          <p:cNvSpPr>
            <a:spLocks noGrp="1"/>
          </p:cNvSpPr>
          <p:nvPr>
            <p:ph type="sldNum" sz="quarter" idx="5"/>
          </p:nvPr>
        </p:nvSpPr>
        <p:spPr/>
        <p:txBody>
          <a:bodyPr rtlCol="0"/>
          <a:lstStyle/>
          <a:p>
            <a:pPr rtl="0"/>
            <a:fld id="{8530193B-564F-4854-8A52-728F3FB19C85}" type="slidenum">
              <a:rPr lang="en-GB" smtClean="0"/>
              <a:t>2</a:t>
            </a:fld>
            <a:endParaRPr lang="en-GB"/>
          </a:p>
        </p:txBody>
      </p:sp>
    </p:spTree>
    <p:extLst>
      <p:ext uri="{BB962C8B-B14F-4D97-AF65-F5344CB8AC3E}">
        <p14:creationId xmlns:p14="http://schemas.microsoft.com/office/powerpoint/2010/main" val="406871673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rtl="0"/>
            <a:endParaRPr lang="en-GB"/>
          </a:p>
        </p:txBody>
      </p:sp>
      <p:sp>
        <p:nvSpPr>
          <p:cNvPr id="4" name="Slide Number Placeholder 3"/>
          <p:cNvSpPr>
            <a:spLocks noGrp="1"/>
          </p:cNvSpPr>
          <p:nvPr>
            <p:ph type="sldNum" sz="quarter" idx="5"/>
          </p:nvPr>
        </p:nvSpPr>
        <p:spPr/>
        <p:txBody>
          <a:bodyPr rtlCol="0"/>
          <a:lstStyle/>
          <a:p>
            <a:pPr rtl="0"/>
            <a:fld id="{8530193B-564F-4854-8A52-728F3FB19C85}" type="slidenum">
              <a:rPr lang="en-GB" smtClean="0"/>
              <a:t>3</a:t>
            </a:fld>
            <a:endParaRPr lang="en-GB"/>
          </a:p>
        </p:txBody>
      </p:sp>
    </p:spTree>
    <p:extLst>
      <p:ext uri="{BB962C8B-B14F-4D97-AF65-F5344CB8AC3E}">
        <p14:creationId xmlns:p14="http://schemas.microsoft.com/office/powerpoint/2010/main" val="413716335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rtl="0"/>
            <a:endParaRPr lang="en-GB"/>
          </a:p>
        </p:txBody>
      </p:sp>
      <p:sp>
        <p:nvSpPr>
          <p:cNvPr id="4" name="Slide Number Placeholder 3"/>
          <p:cNvSpPr>
            <a:spLocks noGrp="1"/>
          </p:cNvSpPr>
          <p:nvPr>
            <p:ph type="sldNum" sz="quarter" idx="5"/>
          </p:nvPr>
        </p:nvSpPr>
        <p:spPr/>
        <p:txBody>
          <a:bodyPr rtlCol="0"/>
          <a:lstStyle/>
          <a:p>
            <a:pPr rtl="0"/>
            <a:fld id="{8530193B-564F-4854-8A52-728F3FB19C85}" type="slidenum">
              <a:rPr lang="en-GB" smtClean="0"/>
              <a:t>4</a:t>
            </a:fld>
            <a:endParaRPr lang="en-GB"/>
          </a:p>
        </p:txBody>
      </p:sp>
    </p:spTree>
    <p:extLst>
      <p:ext uri="{BB962C8B-B14F-4D97-AF65-F5344CB8AC3E}">
        <p14:creationId xmlns:p14="http://schemas.microsoft.com/office/powerpoint/2010/main" val="135513715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rtl="0"/>
            <a:endParaRPr lang="en-GB"/>
          </a:p>
        </p:txBody>
      </p:sp>
      <p:sp>
        <p:nvSpPr>
          <p:cNvPr id="4" name="Slide Number Placeholder 3"/>
          <p:cNvSpPr>
            <a:spLocks noGrp="1"/>
          </p:cNvSpPr>
          <p:nvPr>
            <p:ph type="sldNum" sz="quarter" idx="5"/>
          </p:nvPr>
        </p:nvSpPr>
        <p:spPr/>
        <p:txBody>
          <a:bodyPr rtlCol="0"/>
          <a:lstStyle/>
          <a:p>
            <a:pPr rtl="0"/>
            <a:fld id="{8530193B-564F-4854-8A52-728F3FB19C85}" type="slidenum">
              <a:rPr lang="en-GB" smtClean="0"/>
              <a:t>5</a:t>
            </a:fld>
            <a:endParaRPr lang="en-GB"/>
          </a:p>
        </p:txBody>
      </p:sp>
    </p:spTree>
    <p:extLst>
      <p:ext uri="{BB962C8B-B14F-4D97-AF65-F5344CB8AC3E}">
        <p14:creationId xmlns:p14="http://schemas.microsoft.com/office/powerpoint/2010/main" val="22619325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rtl="0"/>
            <a:endParaRPr lang="en-GB"/>
          </a:p>
        </p:txBody>
      </p:sp>
      <p:sp>
        <p:nvSpPr>
          <p:cNvPr id="4" name="Slide Number Placeholder 3"/>
          <p:cNvSpPr>
            <a:spLocks noGrp="1"/>
          </p:cNvSpPr>
          <p:nvPr>
            <p:ph type="sldNum" sz="quarter" idx="5"/>
          </p:nvPr>
        </p:nvSpPr>
        <p:spPr/>
        <p:txBody>
          <a:bodyPr rtlCol="0"/>
          <a:lstStyle/>
          <a:p>
            <a:pPr rtl="0"/>
            <a:fld id="{8530193B-564F-4854-8A52-728F3FB19C85}" type="slidenum">
              <a:rPr lang="en-GB" smtClean="0"/>
              <a:t>6</a:t>
            </a:fld>
            <a:endParaRPr lang="en-GB"/>
          </a:p>
        </p:txBody>
      </p:sp>
    </p:spTree>
    <p:extLst>
      <p:ext uri="{BB962C8B-B14F-4D97-AF65-F5344CB8AC3E}">
        <p14:creationId xmlns:p14="http://schemas.microsoft.com/office/powerpoint/2010/main" val="44643920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rtl="0"/>
            <a:endParaRPr lang="en-GB"/>
          </a:p>
        </p:txBody>
      </p:sp>
      <p:sp>
        <p:nvSpPr>
          <p:cNvPr id="4" name="Slide Number Placeholder 3"/>
          <p:cNvSpPr>
            <a:spLocks noGrp="1"/>
          </p:cNvSpPr>
          <p:nvPr>
            <p:ph type="sldNum" sz="quarter" idx="5"/>
          </p:nvPr>
        </p:nvSpPr>
        <p:spPr/>
        <p:txBody>
          <a:bodyPr rtlCol="0"/>
          <a:lstStyle/>
          <a:p>
            <a:pPr rtl="0"/>
            <a:fld id="{8530193B-564F-4854-8A52-728F3FB19C85}" type="slidenum">
              <a:rPr lang="en-GB" smtClean="0"/>
              <a:t>7</a:t>
            </a:fld>
            <a:endParaRPr lang="en-GB"/>
          </a:p>
        </p:txBody>
      </p:sp>
    </p:spTree>
    <p:extLst>
      <p:ext uri="{BB962C8B-B14F-4D97-AF65-F5344CB8AC3E}">
        <p14:creationId xmlns:p14="http://schemas.microsoft.com/office/powerpoint/2010/main" val="192217684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rtl="0"/>
            <a:endParaRPr lang="en-GB"/>
          </a:p>
        </p:txBody>
      </p:sp>
      <p:sp>
        <p:nvSpPr>
          <p:cNvPr id="4" name="Slide Number Placeholder 3"/>
          <p:cNvSpPr>
            <a:spLocks noGrp="1"/>
          </p:cNvSpPr>
          <p:nvPr>
            <p:ph type="sldNum" sz="quarter" idx="5"/>
          </p:nvPr>
        </p:nvSpPr>
        <p:spPr/>
        <p:txBody>
          <a:bodyPr rtlCol="0"/>
          <a:lstStyle/>
          <a:p>
            <a:pPr rtl="0"/>
            <a:fld id="{8530193B-564F-4854-8A52-728F3FB19C85}" type="slidenum">
              <a:rPr lang="en-GB" smtClean="0"/>
              <a:t>8</a:t>
            </a:fld>
            <a:endParaRPr lang="en-GB"/>
          </a:p>
        </p:txBody>
      </p:sp>
    </p:spTree>
    <p:extLst>
      <p:ext uri="{BB962C8B-B14F-4D97-AF65-F5344CB8AC3E}">
        <p14:creationId xmlns:p14="http://schemas.microsoft.com/office/powerpoint/2010/main" val="23706654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rtl="0"/>
            <a:endParaRPr lang="en-GB"/>
          </a:p>
        </p:txBody>
      </p:sp>
      <p:sp>
        <p:nvSpPr>
          <p:cNvPr id="4" name="Slide Number Placeholder 3"/>
          <p:cNvSpPr>
            <a:spLocks noGrp="1"/>
          </p:cNvSpPr>
          <p:nvPr>
            <p:ph type="sldNum" sz="quarter" idx="5"/>
          </p:nvPr>
        </p:nvSpPr>
        <p:spPr/>
        <p:txBody>
          <a:bodyPr rtlCol="0"/>
          <a:lstStyle/>
          <a:p>
            <a:pPr rtl="0"/>
            <a:fld id="{8530193B-564F-4854-8A52-728F3FB19C85}" type="slidenum">
              <a:rPr lang="en-GB" smtClean="0"/>
              <a:t>9</a:t>
            </a:fld>
            <a:endParaRPr lang="en-GB"/>
          </a:p>
        </p:txBody>
      </p:sp>
    </p:spTree>
    <p:extLst>
      <p:ext uri="{BB962C8B-B14F-4D97-AF65-F5344CB8AC3E}">
        <p14:creationId xmlns:p14="http://schemas.microsoft.com/office/powerpoint/2010/main" val="373568790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with Small Image">
    <p:spTree>
      <p:nvGrpSpPr>
        <p:cNvPr id="1" name=""/>
        <p:cNvGrpSpPr/>
        <p:nvPr/>
      </p:nvGrpSpPr>
      <p:grpSpPr>
        <a:xfrm>
          <a:off x="0" y="0"/>
          <a:ext cx="0" cy="0"/>
          <a:chOff x="0" y="0"/>
          <a:chExt cx="0" cy="0"/>
        </a:xfrm>
      </p:grpSpPr>
      <p:sp>
        <p:nvSpPr>
          <p:cNvPr id="9" name="Picture Placeholder 1">
            <a:extLst>
              <a:ext uri="{FF2B5EF4-FFF2-40B4-BE49-F238E27FC236}">
                <a16:creationId xmlns:a16="http://schemas.microsoft.com/office/drawing/2014/main" id="{837F9836-5B23-424D-8C60-AC02A8512A4B}"/>
              </a:ext>
            </a:extLst>
          </p:cNvPr>
          <p:cNvSpPr>
            <a:spLocks noGrp="1"/>
          </p:cNvSpPr>
          <p:nvPr>
            <p:ph type="pic" sz="quarter" idx="13" hasCustomPrompt="1"/>
          </p:nvPr>
        </p:nvSpPr>
        <p:spPr>
          <a:xfrm>
            <a:off x="9980476" y="0"/>
            <a:ext cx="2211524" cy="6858000"/>
          </a:xfrm>
          <a:solidFill>
            <a:schemeClr val="bg1">
              <a:lumMod val="95000"/>
            </a:schemeClr>
          </a:solidFill>
        </p:spPr>
        <p:txBody>
          <a:bodyPr rtlCol="0" anchor="ctr"/>
          <a:lstStyle>
            <a:lvl1pPr marL="0" indent="0" algn="ctr">
              <a:buNone/>
              <a:defRPr sz="1200" i="1">
                <a:latin typeface="Times New Roman" panose="02020603050405020304" pitchFamily="18" charset="0"/>
                <a:cs typeface="Times New Roman" panose="02020603050405020304" pitchFamily="18" charset="0"/>
              </a:defRPr>
            </a:lvl1pPr>
          </a:lstStyle>
          <a:p>
            <a:pPr rtl="0"/>
            <a:r>
              <a:rPr lang="en-GB" noProof="0"/>
              <a:t>Insert or Drag &amp; Drop your photo</a:t>
            </a:r>
          </a:p>
        </p:txBody>
      </p:sp>
      <p:sp>
        <p:nvSpPr>
          <p:cNvPr id="2" name="Title 1">
            <a:extLst>
              <a:ext uri="{FF2B5EF4-FFF2-40B4-BE49-F238E27FC236}">
                <a16:creationId xmlns:a16="http://schemas.microsoft.com/office/drawing/2014/main" id="{00F23EB7-E336-46EB-A4A0-3DB7A6BF4CE1}"/>
              </a:ext>
            </a:extLst>
          </p:cNvPr>
          <p:cNvSpPr>
            <a:spLocks noGrp="1"/>
          </p:cNvSpPr>
          <p:nvPr>
            <p:ph type="ctrTitle" hasCustomPrompt="1"/>
          </p:nvPr>
        </p:nvSpPr>
        <p:spPr>
          <a:xfrm>
            <a:off x="286990" y="4346296"/>
            <a:ext cx="6798250" cy="1674470"/>
          </a:xfrm>
        </p:spPr>
        <p:txBody>
          <a:bodyPr rtlCol="0" anchor="b"/>
          <a:lstStyle>
            <a:lvl1pPr algn="r">
              <a:lnSpc>
                <a:spcPts val="5000"/>
              </a:lnSpc>
              <a:defRPr sz="6000" b="1" cap="all" spc="-300" baseline="0">
                <a:solidFill>
                  <a:schemeClr val="tx1"/>
                </a:solidFill>
                <a:latin typeface="+mj-lt"/>
              </a:defRPr>
            </a:lvl1pPr>
          </a:lstStyle>
          <a:p>
            <a:pPr rtl="0"/>
            <a:r>
              <a:rPr lang="en-GB" noProof="0"/>
              <a:t>PRESENTATION TITLE</a:t>
            </a:r>
          </a:p>
        </p:txBody>
      </p:sp>
      <p:sp>
        <p:nvSpPr>
          <p:cNvPr id="3" name="Subtitle 2">
            <a:extLst>
              <a:ext uri="{FF2B5EF4-FFF2-40B4-BE49-F238E27FC236}">
                <a16:creationId xmlns:a16="http://schemas.microsoft.com/office/drawing/2014/main" id="{C9980B88-3F4A-4688-9ED0-17EF37E62D93}"/>
              </a:ext>
            </a:extLst>
          </p:cNvPr>
          <p:cNvSpPr>
            <a:spLocks noGrp="1"/>
          </p:cNvSpPr>
          <p:nvPr>
            <p:ph type="subTitle" idx="1"/>
          </p:nvPr>
        </p:nvSpPr>
        <p:spPr>
          <a:xfrm>
            <a:off x="7311904" y="4650539"/>
            <a:ext cx="3401478" cy="1192038"/>
          </a:xfrm>
          <a:solidFill>
            <a:schemeClr val="tx1"/>
          </a:solidFill>
        </p:spPr>
        <p:txBody>
          <a:bodyPr lIns="252000" tIns="0" rtlCol="0" anchor="ctr"/>
          <a:lstStyle>
            <a:lvl1pPr marL="0" indent="0" algn="l">
              <a:lnSpc>
                <a:spcPct val="100000"/>
              </a:lnSpc>
              <a:buNone/>
              <a:defRPr sz="1800" i="1">
                <a:solidFill>
                  <a:schemeClr val="bg1"/>
                </a:solidFill>
                <a:latin typeface="Times New Roman" panose="02020603050405020304" pitchFamily="18" charset="0"/>
                <a:cs typeface="Times New Roman" panose="02020603050405020304" pitchFamily="18"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rtl="0"/>
            <a:r>
              <a:rPr lang="en-US" noProof="0"/>
              <a:t>Click to edit Master subtitle style</a:t>
            </a:r>
            <a:endParaRPr lang="en-GB" noProof="0"/>
          </a:p>
        </p:txBody>
      </p:sp>
      <p:sp>
        <p:nvSpPr>
          <p:cNvPr id="7" name="Rectangle 6">
            <a:extLst>
              <a:ext uri="{FF2B5EF4-FFF2-40B4-BE49-F238E27FC236}">
                <a16:creationId xmlns:a16="http://schemas.microsoft.com/office/drawing/2014/main" id="{756F2950-BBCB-4A53-9EAC-D714777B8FA2}"/>
              </a:ext>
            </a:extLst>
          </p:cNvPr>
          <p:cNvSpPr/>
          <p:nvPr userDrawn="1"/>
        </p:nvSpPr>
        <p:spPr>
          <a:xfrm>
            <a:off x="0" y="6794309"/>
            <a:ext cx="9980476" cy="6369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GB" noProof="0"/>
          </a:p>
        </p:txBody>
      </p:sp>
      <p:sp>
        <p:nvSpPr>
          <p:cNvPr id="8" name="Rectangle 7">
            <a:extLst>
              <a:ext uri="{FF2B5EF4-FFF2-40B4-BE49-F238E27FC236}">
                <a16:creationId xmlns:a16="http://schemas.microsoft.com/office/drawing/2014/main" id="{D5253865-24CF-4EF5-92A5-F64EB9ABC8B7}"/>
              </a:ext>
            </a:extLst>
          </p:cNvPr>
          <p:cNvSpPr/>
          <p:nvPr userDrawn="1"/>
        </p:nvSpPr>
        <p:spPr>
          <a:xfrm>
            <a:off x="0" y="0"/>
            <a:ext cx="9980476" cy="6369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GB" noProof="0"/>
          </a:p>
        </p:txBody>
      </p:sp>
      <p:sp>
        <p:nvSpPr>
          <p:cNvPr id="11" name="Rectangle 10">
            <a:extLst>
              <a:ext uri="{FF2B5EF4-FFF2-40B4-BE49-F238E27FC236}">
                <a16:creationId xmlns:a16="http://schemas.microsoft.com/office/drawing/2014/main" id="{BBE19773-9B6A-4A2C-95A5-69A3788C2D94}"/>
              </a:ext>
            </a:extLst>
          </p:cNvPr>
          <p:cNvSpPr/>
          <p:nvPr userDrawn="1"/>
        </p:nvSpPr>
        <p:spPr>
          <a:xfrm rot="5400000">
            <a:off x="-3378441" y="3410285"/>
            <a:ext cx="6826157" cy="69275"/>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GB" noProof="0"/>
          </a:p>
        </p:txBody>
      </p:sp>
    </p:spTree>
    <p:extLst>
      <p:ext uri="{BB962C8B-B14F-4D97-AF65-F5344CB8AC3E}">
        <p14:creationId xmlns:p14="http://schemas.microsoft.com/office/powerpoint/2010/main" val="133403843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3 Colum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CFF4C50-933F-41F9-AD11-BD02410AA7D5}"/>
              </a:ext>
            </a:extLst>
          </p:cNvPr>
          <p:cNvSpPr>
            <a:spLocks noGrp="1"/>
          </p:cNvSpPr>
          <p:nvPr>
            <p:ph type="title" hasCustomPrompt="1"/>
          </p:nvPr>
        </p:nvSpPr>
        <p:spPr>
          <a:xfrm>
            <a:off x="432000" y="432000"/>
            <a:ext cx="9198000" cy="432000"/>
          </a:xfrm>
        </p:spPr>
        <p:txBody>
          <a:bodyPr rtlCol="0"/>
          <a:lstStyle>
            <a:lvl1pPr>
              <a:defRPr>
                <a:solidFill>
                  <a:schemeClr val="tx1"/>
                </a:solidFill>
              </a:defRPr>
            </a:lvl1pPr>
          </a:lstStyle>
          <a:p>
            <a:pPr rtl="0"/>
            <a:r>
              <a:rPr lang="en-GB" noProof="0"/>
              <a:t>Click to edit page title</a:t>
            </a:r>
          </a:p>
        </p:txBody>
      </p:sp>
      <p:sp>
        <p:nvSpPr>
          <p:cNvPr id="9" name="Subtitle 2">
            <a:extLst>
              <a:ext uri="{FF2B5EF4-FFF2-40B4-BE49-F238E27FC236}">
                <a16:creationId xmlns:a16="http://schemas.microsoft.com/office/drawing/2014/main" id="{F94EB5D3-F8CB-4E76-8D7E-FF441818EECB}"/>
              </a:ext>
            </a:extLst>
          </p:cNvPr>
          <p:cNvSpPr>
            <a:spLocks noGrp="1"/>
          </p:cNvSpPr>
          <p:nvPr>
            <p:ph type="body" sz="quarter" idx="32" hasCustomPrompt="1"/>
          </p:nvPr>
        </p:nvSpPr>
        <p:spPr>
          <a:xfrm>
            <a:off x="431800" y="1008000"/>
            <a:ext cx="9198000" cy="360000"/>
          </a:xfrm>
        </p:spPr>
        <p:txBody>
          <a:bodyPr rtlCol="0"/>
          <a:lstStyle>
            <a:lvl1pPr marL="0" indent="0">
              <a:buNone/>
              <a:defRPr i="1">
                <a:latin typeface="+mn-lt"/>
              </a:defRPr>
            </a:lvl1pPr>
            <a:lvl2pPr marL="266700" indent="0">
              <a:buNone/>
              <a:defRPr/>
            </a:lvl2pPr>
            <a:lvl3pPr marL="542925" indent="0">
              <a:buNone/>
              <a:defRPr/>
            </a:lvl3pPr>
            <a:lvl4pPr marL="809625" indent="0">
              <a:buNone/>
              <a:defRPr/>
            </a:lvl4pPr>
            <a:lvl5pPr marL="1076325" indent="0">
              <a:buNone/>
              <a:defRPr/>
            </a:lvl5pPr>
          </a:lstStyle>
          <a:p>
            <a:pPr lvl="0" rtl="0"/>
            <a:r>
              <a:rPr lang="en-GB" noProof="0"/>
              <a:t>Subtitle</a:t>
            </a:r>
          </a:p>
        </p:txBody>
      </p:sp>
      <p:sp>
        <p:nvSpPr>
          <p:cNvPr id="3" name="Content Placeholder 2">
            <a:extLst>
              <a:ext uri="{FF2B5EF4-FFF2-40B4-BE49-F238E27FC236}">
                <a16:creationId xmlns:a16="http://schemas.microsoft.com/office/drawing/2014/main" id="{B1948E38-8FB0-4E51-A01C-C88794372E50}"/>
              </a:ext>
            </a:extLst>
          </p:cNvPr>
          <p:cNvSpPr>
            <a:spLocks noGrp="1"/>
          </p:cNvSpPr>
          <p:nvPr>
            <p:ph idx="1" hasCustomPrompt="1"/>
          </p:nvPr>
        </p:nvSpPr>
        <p:spPr>
          <a:xfrm>
            <a:off x="432000" y="1512000"/>
            <a:ext cx="2916000" cy="4679250"/>
          </a:xfrm>
        </p:spPr>
        <p:txBody>
          <a:bodyPr rtlCol="0"/>
          <a:lstStyle>
            <a:lvl1pPr>
              <a:defRPr>
                <a:solidFill>
                  <a:schemeClr val="tx1">
                    <a:lumMod val="75000"/>
                    <a:lumOff val="25000"/>
                  </a:schemeClr>
                </a:solidFill>
              </a:defRPr>
            </a:lvl1pPr>
            <a:lvl2pPr>
              <a:defRPr>
                <a:solidFill>
                  <a:schemeClr val="tx1">
                    <a:lumMod val="75000"/>
                    <a:lumOff val="25000"/>
                  </a:schemeClr>
                </a:solidFill>
              </a:defRPr>
            </a:lvl2pPr>
            <a:lvl3pPr>
              <a:defRPr>
                <a:solidFill>
                  <a:schemeClr val="tx1">
                    <a:lumMod val="75000"/>
                    <a:lumOff val="25000"/>
                  </a:schemeClr>
                </a:solidFill>
              </a:defRPr>
            </a:lvl3pPr>
            <a:lvl4pPr>
              <a:defRPr>
                <a:solidFill>
                  <a:schemeClr val="tx1">
                    <a:lumMod val="75000"/>
                    <a:lumOff val="25000"/>
                  </a:schemeClr>
                </a:solidFill>
              </a:defRPr>
            </a:lvl4pPr>
            <a:lvl5pPr>
              <a:defRPr>
                <a:solidFill>
                  <a:schemeClr val="tx1">
                    <a:lumMod val="75000"/>
                    <a:lumOff val="25000"/>
                  </a:schemeClr>
                </a:solidFill>
              </a:defRPr>
            </a:lvl5pPr>
          </a:lstStyle>
          <a:p>
            <a:pPr lvl="0" rtl="0"/>
            <a:r>
              <a:rPr lang="en-GB" noProof="0"/>
              <a:t>Edit Master text styles</a:t>
            </a:r>
          </a:p>
          <a:p>
            <a:pPr lvl="1" rtl="0"/>
            <a:r>
              <a:rPr lang="en-GB" noProof="0"/>
              <a:t>Second level</a:t>
            </a:r>
          </a:p>
          <a:p>
            <a:pPr lvl="2" rtl="0"/>
            <a:r>
              <a:rPr lang="en-GB" noProof="0"/>
              <a:t>Third level</a:t>
            </a:r>
          </a:p>
          <a:p>
            <a:pPr lvl="3" rtl="0"/>
            <a:r>
              <a:rPr lang="en-GB" noProof="0"/>
              <a:t>Fourth level</a:t>
            </a:r>
          </a:p>
          <a:p>
            <a:pPr lvl="4" rtl="0"/>
            <a:r>
              <a:rPr lang="en-GB" noProof="0"/>
              <a:t>Fifth level</a:t>
            </a:r>
          </a:p>
        </p:txBody>
      </p:sp>
      <p:sp>
        <p:nvSpPr>
          <p:cNvPr id="5" name="Text Placeholder 4">
            <a:extLst>
              <a:ext uri="{FF2B5EF4-FFF2-40B4-BE49-F238E27FC236}">
                <a16:creationId xmlns:a16="http://schemas.microsoft.com/office/drawing/2014/main" id="{16A38E24-EB1C-472F-B631-5DF32F9C4CF5}"/>
              </a:ext>
            </a:extLst>
          </p:cNvPr>
          <p:cNvSpPr>
            <a:spLocks noGrp="1"/>
          </p:cNvSpPr>
          <p:nvPr>
            <p:ph type="body" sz="quarter" idx="12" hasCustomPrompt="1"/>
          </p:nvPr>
        </p:nvSpPr>
        <p:spPr>
          <a:xfrm>
            <a:off x="3572900" y="1511476"/>
            <a:ext cx="2916000" cy="4679249"/>
          </a:xfrm>
        </p:spPr>
        <p:txBody>
          <a:bodyPr rtlCol="0"/>
          <a:lstStyle/>
          <a:p>
            <a:pPr lvl="0" rtl="0"/>
            <a:r>
              <a:rPr lang="en-GB" noProof="0"/>
              <a:t>Edit Master text styles</a:t>
            </a:r>
          </a:p>
          <a:p>
            <a:pPr lvl="1" rtl="0"/>
            <a:r>
              <a:rPr lang="en-GB" noProof="0"/>
              <a:t>Second level</a:t>
            </a:r>
          </a:p>
          <a:p>
            <a:pPr lvl="2" rtl="0"/>
            <a:r>
              <a:rPr lang="en-GB" noProof="0"/>
              <a:t>Third level</a:t>
            </a:r>
          </a:p>
          <a:p>
            <a:pPr lvl="3" rtl="0"/>
            <a:r>
              <a:rPr lang="en-GB" noProof="0"/>
              <a:t>Fourth level</a:t>
            </a:r>
          </a:p>
          <a:p>
            <a:pPr lvl="4" rtl="0"/>
            <a:r>
              <a:rPr lang="en-GB" noProof="0"/>
              <a:t>Fifth level</a:t>
            </a:r>
          </a:p>
        </p:txBody>
      </p:sp>
      <p:sp>
        <p:nvSpPr>
          <p:cNvPr id="11" name="Text Placeholder 5">
            <a:extLst>
              <a:ext uri="{FF2B5EF4-FFF2-40B4-BE49-F238E27FC236}">
                <a16:creationId xmlns:a16="http://schemas.microsoft.com/office/drawing/2014/main" id="{5B4A252E-78C9-4F76-98A4-A4B580AD072A}"/>
              </a:ext>
            </a:extLst>
          </p:cNvPr>
          <p:cNvSpPr>
            <a:spLocks noGrp="1"/>
          </p:cNvSpPr>
          <p:nvPr>
            <p:ph type="body" sz="quarter" idx="13" hasCustomPrompt="1"/>
          </p:nvPr>
        </p:nvSpPr>
        <p:spPr>
          <a:xfrm>
            <a:off x="6713800" y="1511475"/>
            <a:ext cx="2916000" cy="4679250"/>
          </a:xfrm>
        </p:spPr>
        <p:txBody>
          <a:bodyPr rtlCol="0"/>
          <a:lstStyle/>
          <a:p>
            <a:pPr lvl="0" rtl="0"/>
            <a:r>
              <a:rPr lang="en-GB" noProof="0"/>
              <a:t>Edit Master text styles</a:t>
            </a:r>
          </a:p>
          <a:p>
            <a:pPr lvl="1" rtl="0"/>
            <a:r>
              <a:rPr lang="en-GB" noProof="0"/>
              <a:t>Second level</a:t>
            </a:r>
          </a:p>
          <a:p>
            <a:pPr lvl="2" rtl="0"/>
            <a:r>
              <a:rPr lang="en-GB" noProof="0"/>
              <a:t>Third level</a:t>
            </a:r>
          </a:p>
          <a:p>
            <a:pPr lvl="3" rtl="0"/>
            <a:r>
              <a:rPr lang="en-GB" noProof="0"/>
              <a:t>Fourth level</a:t>
            </a:r>
          </a:p>
          <a:p>
            <a:pPr lvl="4" rtl="0"/>
            <a:r>
              <a:rPr lang="en-GB" noProof="0"/>
              <a:t>Fifth level</a:t>
            </a:r>
          </a:p>
        </p:txBody>
      </p:sp>
      <p:sp>
        <p:nvSpPr>
          <p:cNvPr id="4" name="Footer Placeholder 3">
            <a:extLst>
              <a:ext uri="{FF2B5EF4-FFF2-40B4-BE49-F238E27FC236}">
                <a16:creationId xmlns:a16="http://schemas.microsoft.com/office/drawing/2014/main" id="{6D4BCA97-F31B-451D-82F8-6E000DF2118A}"/>
              </a:ext>
            </a:extLst>
          </p:cNvPr>
          <p:cNvSpPr>
            <a:spLocks noGrp="1"/>
          </p:cNvSpPr>
          <p:nvPr>
            <p:ph type="ftr" sz="quarter" idx="14"/>
          </p:nvPr>
        </p:nvSpPr>
        <p:spPr/>
        <p:txBody>
          <a:bodyPr rtlCol="0"/>
          <a:lstStyle/>
          <a:p>
            <a:pPr rtl="0"/>
            <a:r>
              <a:rPr lang="en-GB" noProof="0"/>
              <a:t>Add a footer</a:t>
            </a:r>
          </a:p>
        </p:txBody>
      </p:sp>
      <p:sp>
        <p:nvSpPr>
          <p:cNvPr id="6" name="Slide Number Placeholder 5">
            <a:extLst>
              <a:ext uri="{FF2B5EF4-FFF2-40B4-BE49-F238E27FC236}">
                <a16:creationId xmlns:a16="http://schemas.microsoft.com/office/drawing/2014/main" id="{0817AAC4-A657-4D75-A527-0307AFF2B17B}"/>
              </a:ext>
            </a:extLst>
          </p:cNvPr>
          <p:cNvSpPr>
            <a:spLocks noGrp="1"/>
          </p:cNvSpPr>
          <p:nvPr>
            <p:ph type="sldNum" sz="quarter" idx="15"/>
          </p:nvPr>
        </p:nvSpPr>
        <p:spPr/>
        <p:txBody>
          <a:bodyPr rtlCol="0"/>
          <a:lstStyle/>
          <a:p>
            <a:pPr rtl="0"/>
            <a:fld id="{19B51A1E-902D-48AF-9020-955120F399B6}" type="slidenum">
              <a:rPr lang="en-GB" noProof="0" smtClean="0"/>
              <a:pPr/>
              <a:t>‹#›</a:t>
            </a:fld>
            <a:endParaRPr lang="en-GB" noProof="0"/>
          </a:p>
        </p:txBody>
      </p:sp>
    </p:spTree>
    <p:extLst>
      <p:ext uri="{BB962C8B-B14F-4D97-AF65-F5344CB8AC3E}">
        <p14:creationId xmlns:p14="http://schemas.microsoft.com/office/powerpoint/2010/main" val="265438801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5 Colum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CFF4C50-933F-41F9-AD11-BD02410AA7D5}"/>
              </a:ext>
            </a:extLst>
          </p:cNvPr>
          <p:cNvSpPr>
            <a:spLocks noGrp="1"/>
          </p:cNvSpPr>
          <p:nvPr>
            <p:ph type="title" hasCustomPrompt="1"/>
          </p:nvPr>
        </p:nvSpPr>
        <p:spPr>
          <a:xfrm>
            <a:off x="432000" y="432000"/>
            <a:ext cx="9198000" cy="432000"/>
          </a:xfrm>
        </p:spPr>
        <p:txBody>
          <a:bodyPr rtlCol="0"/>
          <a:lstStyle>
            <a:lvl1pPr>
              <a:defRPr>
                <a:solidFill>
                  <a:schemeClr val="tx1"/>
                </a:solidFill>
              </a:defRPr>
            </a:lvl1pPr>
          </a:lstStyle>
          <a:p>
            <a:pPr rtl="0"/>
            <a:r>
              <a:rPr lang="en-GB" noProof="0"/>
              <a:t>Click to edit page title</a:t>
            </a:r>
          </a:p>
        </p:txBody>
      </p:sp>
      <p:sp>
        <p:nvSpPr>
          <p:cNvPr id="10" name="Subtitle 2">
            <a:extLst>
              <a:ext uri="{FF2B5EF4-FFF2-40B4-BE49-F238E27FC236}">
                <a16:creationId xmlns:a16="http://schemas.microsoft.com/office/drawing/2014/main" id="{9D7ACCB5-9A86-4F46-89E2-B79F48C9EC1D}"/>
              </a:ext>
            </a:extLst>
          </p:cNvPr>
          <p:cNvSpPr>
            <a:spLocks noGrp="1"/>
          </p:cNvSpPr>
          <p:nvPr>
            <p:ph type="body" sz="quarter" idx="32" hasCustomPrompt="1"/>
          </p:nvPr>
        </p:nvSpPr>
        <p:spPr>
          <a:xfrm>
            <a:off x="431800" y="1008000"/>
            <a:ext cx="9198000" cy="360000"/>
          </a:xfrm>
        </p:spPr>
        <p:txBody>
          <a:bodyPr rtlCol="0"/>
          <a:lstStyle>
            <a:lvl1pPr marL="0" indent="0">
              <a:buNone/>
              <a:defRPr i="1">
                <a:latin typeface="+mn-lt"/>
              </a:defRPr>
            </a:lvl1pPr>
            <a:lvl2pPr marL="266700" indent="0">
              <a:buNone/>
              <a:defRPr/>
            </a:lvl2pPr>
            <a:lvl3pPr marL="542925" indent="0">
              <a:buNone/>
              <a:defRPr/>
            </a:lvl3pPr>
            <a:lvl4pPr marL="809625" indent="0">
              <a:buNone/>
              <a:defRPr/>
            </a:lvl4pPr>
            <a:lvl5pPr marL="1076325" indent="0">
              <a:buNone/>
              <a:defRPr/>
            </a:lvl5pPr>
          </a:lstStyle>
          <a:p>
            <a:pPr lvl="0" rtl="0"/>
            <a:r>
              <a:rPr lang="en-GB" noProof="0"/>
              <a:t>Subtitle</a:t>
            </a:r>
          </a:p>
        </p:txBody>
      </p:sp>
      <p:sp>
        <p:nvSpPr>
          <p:cNvPr id="3" name="Content Placeholder 2">
            <a:extLst>
              <a:ext uri="{FF2B5EF4-FFF2-40B4-BE49-F238E27FC236}">
                <a16:creationId xmlns:a16="http://schemas.microsoft.com/office/drawing/2014/main" id="{B1948E38-8FB0-4E51-A01C-C88794372E50}"/>
              </a:ext>
            </a:extLst>
          </p:cNvPr>
          <p:cNvSpPr>
            <a:spLocks noGrp="1"/>
          </p:cNvSpPr>
          <p:nvPr>
            <p:ph idx="1" hasCustomPrompt="1"/>
          </p:nvPr>
        </p:nvSpPr>
        <p:spPr>
          <a:xfrm>
            <a:off x="432000" y="1512000"/>
            <a:ext cx="1764000" cy="4679250"/>
          </a:xfrm>
        </p:spPr>
        <p:txBody>
          <a:bodyPr rtlCol="0"/>
          <a:lstStyle>
            <a:lvl1pPr>
              <a:defRPr>
                <a:solidFill>
                  <a:schemeClr val="tx1">
                    <a:lumMod val="75000"/>
                    <a:lumOff val="25000"/>
                  </a:schemeClr>
                </a:solidFill>
              </a:defRPr>
            </a:lvl1pPr>
            <a:lvl2pPr>
              <a:defRPr>
                <a:solidFill>
                  <a:schemeClr val="tx1">
                    <a:lumMod val="75000"/>
                    <a:lumOff val="25000"/>
                  </a:schemeClr>
                </a:solidFill>
              </a:defRPr>
            </a:lvl2pPr>
            <a:lvl3pPr>
              <a:defRPr>
                <a:solidFill>
                  <a:schemeClr val="tx1">
                    <a:lumMod val="75000"/>
                    <a:lumOff val="25000"/>
                  </a:schemeClr>
                </a:solidFill>
              </a:defRPr>
            </a:lvl3pPr>
            <a:lvl4pPr>
              <a:defRPr>
                <a:solidFill>
                  <a:schemeClr val="tx1">
                    <a:lumMod val="75000"/>
                    <a:lumOff val="25000"/>
                  </a:schemeClr>
                </a:solidFill>
              </a:defRPr>
            </a:lvl4pPr>
            <a:lvl5pPr>
              <a:defRPr>
                <a:solidFill>
                  <a:schemeClr val="tx1">
                    <a:lumMod val="75000"/>
                    <a:lumOff val="25000"/>
                  </a:schemeClr>
                </a:solidFill>
              </a:defRPr>
            </a:lvl5pPr>
          </a:lstStyle>
          <a:p>
            <a:pPr lvl="0" rtl="0"/>
            <a:r>
              <a:rPr lang="en-GB" noProof="0"/>
              <a:t>Edit Master text styles</a:t>
            </a:r>
          </a:p>
          <a:p>
            <a:pPr lvl="1" rtl="0"/>
            <a:r>
              <a:rPr lang="en-GB" noProof="0"/>
              <a:t>Second level</a:t>
            </a:r>
          </a:p>
          <a:p>
            <a:pPr lvl="2" rtl="0"/>
            <a:r>
              <a:rPr lang="en-GB" noProof="0"/>
              <a:t>Third level</a:t>
            </a:r>
          </a:p>
          <a:p>
            <a:pPr lvl="3" rtl="0"/>
            <a:r>
              <a:rPr lang="en-GB" noProof="0"/>
              <a:t>Fourth level</a:t>
            </a:r>
          </a:p>
          <a:p>
            <a:pPr lvl="4" rtl="0"/>
            <a:r>
              <a:rPr lang="en-GB" noProof="0"/>
              <a:t>Fifth level</a:t>
            </a:r>
          </a:p>
        </p:txBody>
      </p:sp>
      <p:sp>
        <p:nvSpPr>
          <p:cNvPr id="5" name="Text Placeholder 4">
            <a:extLst>
              <a:ext uri="{FF2B5EF4-FFF2-40B4-BE49-F238E27FC236}">
                <a16:creationId xmlns:a16="http://schemas.microsoft.com/office/drawing/2014/main" id="{1F5B3657-F2AE-455A-BF81-1A0C2ACECD20}"/>
              </a:ext>
            </a:extLst>
          </p:cNvPr>
          <p:cNvSpPr>
            <a:spLocks noGrp="1"/>
          </p:cNvSpPr>
          <p:nvPr>
            <p:ph type="body" sz="quarter" idx="12" hasCustomPrompt="1"/>
          </p:nvPr>
        </p:nvSpPr>
        <p:spPr>
          <a:xfrm>
            <a:off x="2290450" y="1512000"/>
            <a:ext cx="1764000" cy="4679250"/>
          </a:xfrm>
        </p:spPr>
        <p:txBody>
          <a:bodyPr rtlCol="0"/>
          <a:lstStyle/>
          <a:p>
            <a:pPr lvl="0" rtl="0"/>
            <a:r>
              <a:rPr lang="en-GB" noProof="0"/>
              <a:t>Edit Master text styles</a:t>
            </a:r>
          </a:p>
          <a:p>
            <a:pPr lvl="1" rtl="0"/>
            <a:r>
              <a:rPr lang="en-GB" noProof="0"/>
              <a:t>Second level</a:t>
            </a:r>
          </a:p>
          <a:p>
            <a:pPr lvl="2" rtl="0"/>
            <a:r>
              <a:rPr lang="en-GB" noProof="0"/>
              <a:t>Third level</a:t>
            </a:r>
          </a:p>
          <a:p>
            <a:pPr lvl="3" rtl="0"/>
            <a:r>
              <a:rPr lang="en-GB" noProof="0"/>
              <a:t>Fourth level</a:t>
            </a:r>
          </a:p>
          <a:p>
            <a:pPr lvl="4" rtl="0"/>
            <a:r>
              <a:rPr lang="en-GB" noProof="0"/>
              <a:t>Fifth level</a:t>
            </a:r>
          </a:p>
        </p:txBody>
      </p:sp>
      <p:sp>
        <p:nvSpPr>
          <p:cNvPr id="13" name="Text Placeholder 5">
            <a:extLst>
              <a:ext uri="{FF2B5EF4-FFF2-40B4-BE49-F238E27FC236}">
                <a16:creationId xmlns:a16="http://schemas.microsoft.com/office/drawing/2014/main" id="{6A983D98-E0AB-429A-9EC2-B50D4216D691}"/>
              </a:ext>
            </a:extLst>
          </p:cNvPr>
          <p:cNvSpPr>
            <a:spLocks noGrp="1"/>
          </p:cNvSpPr>
          <p:nvPr>
            <p:ph type="body" sz="quarter" idx="13" hasCustomPrompt="1"/>
          </p:nvPr>
        </p:nvSpPr>
        <p:spPr>
          <a:xfrm>
            <a:off x="4148900" y="1512000"/>
            <a:ext cx="1764000" cy="4679250"/>
          </a:xfrm>
        </p:spPr>
        <p:txBody>
          <a:bodyPr rtlCol="0"/>
          <a:lstStyle/>
          <a:p>
            <a:pPr lvl="0" rtl="0"/>
            <a:r>
              <a:rPr lang="en-GB" noProof="0"/>
              <a:t>Edit Master text styles</a:t>
            </a:r>
          </a:p>
          <a:p>
            <a:pPr lvl="1" rtl="0"/>
            <a:r>
              <a:rPr lang="en-GB" noProof="0"/>
              <a:t>Second level</a:t>
            </a:r>
          </a:p>
          <a:p>
            <a:pPr lvl="2" rtl="0"/>
            <a:r>
              <a:rPr lang="en-GB" noProof="0"/>
              <a:t>Third level</a:t>
            </a:r>
          </a:p>
          <a:p>
            <a:pPr lvl="3" rtl="0"/>
            <a:r>
              <a:rPr lang="en-GB" noProof="0"/>
              <a:t>Fourth level</a:t>
            </a:r>
          </a:p>
          <a:p>
            <a:pPr lvl="4" rtl="0"/>
            <a:r>
              <a:rPr lang="en-GB" noProof="0"/>
              <a:t>Fifth level</a:t>
            </a:r>
          </a:p>
        </p:txBody>
      </p:sp>
      <p:sp>
        <p:nvSpPr>
          <p:cNvPr id="15" name="Text Placeholder 6">
            <a:extLst>
              <a:ext uri="{FF2B5EF4-FFF2-40B4-BE49-F238E27FC236}">
                <a16:creationId xmlns:a16="http://schemas.microsoft.com/office/drawing/2014/main" id="{755213BF-EF6D-45DC-A01B-DE6C2F23A6D2}"/>
              </a:ext>
            </a:extLst>
          </p:cNvPr>
          <p:cNvSpPr>
            <a:spLocks noGrp="1"/>
          </p:cNvSpPr>
          <p:nvPr>
            <p:ph type="body" sz="quarter" idx="14" hasCustomPrompt="1"/>
          </p:nvPr>
        </p:nvSpPr>
        <p:spPr>
          <a:xfrm>
            <a:off x="6007350" y="1507535"/>
            <a:ext cx="1764000" cy="4679250"/>
          </a:xfrm>
        </p:spPr>
        <p:txBody>
          <a:bodyPr rtlCol="0"/>
          <a:lstStyle/>
          <a:p>
            <a:pPr lvl="0" rtl="0"/>
            <a:r>
              <a:rPr lang="en-GB" noProof="0"/>
              <a:t>Edit Master text styles</a:t>
            </a:r>
          </a:p>
          <a:p>
            <a:pPr lvl="1" rtl="0"/>
            <a:r>
              <a:rPr lang="en-GB" noProof="0"/>
              <a:t>Second level</a:t>
            </a:r>
          </a:p>
          <a:p>
            <a:pPr lvl="2" rtl="0"/>
            <a:r>
              <a:rPr lang="en-GB" noProof="0"/>
              <a:t>Third level</a:t>
            </a:r>
          </a:p>
          <a:p>
            <a:pPr lvl="3" rtl="0"/>
            <a:r>
              <a:rPr lang="en-GB" noProof="0"/>
              <a:t>Fourth level</a:t>
            </a:r>
          </a:p>
          <a:p>
            <a:pPr lvl="4" rtl="0"/>
            <a:r>
              <a:rPr lang="en-GB" noProof="0"/>
              <a:t>Fifth level</a:t>
            </a:r>
          </a:p>
        </p:txBody>
      </p:sp>
      <p:sp>
        <p:nvSpPr>
          <p:cNvPr id="17" name="Text Placeholder 7">
            <a:extLst>
              <a:ext uri="{FF2B5EF4-FFF2-40B4-BE49-F238E27FC236}">
                <a16:creationId xmlns:a16="http://schemas.microsoft.com/office/drawing/2014/main" id="{77D6BBBA-F4A3-45D4-91BC-A405FFDC7C3D}"/>
              </a:ext>
            </a:extLst>
          </p:cNvPr>
          <p:cNvSpPr>
            <a:spLocks noGrp="1"/>
          </p:cNvSpPr>
          <p:nvPr>
            <p:ph type="body" sz="quarter" idx="15" hasCustomPrompt="1"/>
          </p:nvPr>
        </p:nvSpPr>
        <p:spPr>
          <a:xfrm>
            <a:off x="7865800" y="1507535"/>
            <a:ext cx="1764000" cy="4683715"/>
          </a:xfrm>
        </p:spPr>
        <p:txBody>
          <a:bodyPr rtlCol="0"/>
          <a:lstStyle/>
          <a:p>
            <a:pPr lvl="0" rtl="0"/>
            <a:r>
              <a:rPr lang="en-GB" noProof="0"/>
              <a:t>Edit Master text styles</a:t>
            </a:r>
          </a:p>
          <a:p>
            <a:pPr lvl="1" rtl="0"/>
            <a:r>
              <a:rPr lang="en-GB" noProof="0"/>
              <a:t>Second level</a:t>
            </a:r>
          </a:p>
          <a:p>
            <a:pPr lvl="2" rtl="0"/>
            <a:r>
              <a:rPr lang="en-GB" noProof="0"/>
              <a:t>Third level</a:t>
            </a:r>
          </a:p>
          <a:p>
            <a:pPr lvl="3" rtl="0"/>
            <a:r>
              <a:rPr lang="en-GB" noProof="0"/>
              <a:t>Fourth level</a:t>
            </a:r>
          </a:p>
          <a:p>
            <a:pPr lvl="4" rtl="0"/>
            <a:r>
              <a:rPr lang="en-GB" noProof="0"/>
              <a:t>Fifth level</a:t>
            </a:r>
          </a:p>
        </p:txBody>
      </p:sp>
      <p:sp>
        <p:nvSpPr>
          <p:cNvPr id="4" name="Footer Placeholder 3">
            <a:extLst>
              <a:ext uri="{FF2B5EF4-FFF2-40B4-BE49-F238E27FC236}">
                <a16:creationId xmlns:a16="http://schemas.microsoft.com/office/drawing/2014/main" id="{2D09234E-176D-4BBF-9391-7B6F018C51AB}"/>
              </a:ext>
            </a:extLst>
          </p:cNvPr>
          <p:cNvSpPr>
            <a:spLocks noGrp="1"/>
          </p:cNvSpPr>
          <p:nvPr>
            <p:ph type="ftr" sz="quarter" idx="16"/>
          </p:nvPr>
        </p:nvSpPr>
        <p:spPr/>
        <p:txBody>
          <a:bodyPr rtlCol="0"/>
          <a:lstStyle/>
          <a:p>
            <a:pPr rtl="0"/>
            <a:r>
              <a:rPr lang="en-GB" noProof="0"/>
              <a:t>Add a footer</a:t>
            </a:r>
          </a:p>
        </p:txBody>
      </p:sp>
      <p:sp>
        <p:nvSpPr>
          <p:cNvPr id="6" name="Slide Number Placeholder 5">
            <a:extLst>
              <a:ext uri="{FF2B5EF4-FFF2-40B4-BE49-F238E27FC236}">
                <a16:creationId xmlns:a16="http://schemas.microsoft.com/office/drawing/2014/main" id="{B5A8293F-A5B5-4FCC-BF27-A25B1BAFF245}"/>
              </a:ext>
            </a:extLst>
          </p:cNvPr>
          <p:cNvSpPr>
            <a:spLocks noGrp="1"/>
          </p:cNvSpPr>
          <p:nvPr>
            <p:ph type="sldNum" sz="quarter" idx="33"/>
          </p:nvPr>
        </p:nvSpPr>
        <p:spPr/>
        <p:txBody>
          <a:bodyPr rtlCol="0"/>
          <a:lstStyle/>
          <a:p>
            <a:pPr rtl="0"/>
            <a:fld id="{19B51A1E-902D-48AF-9020-955120F399B6}" type="slidenum">
              <a:rPr lang="en-GB" noProof="0" smtClean="0"/>
              <a:pPr/>
              <a:t>‹#›</a:t>
            </a:fld>
            <a:endParaRPr lang="en-GB" noProof="0"/>
          </a:p>
        </p:txBody>
      </p:sp>
    </p:spTree>
    <p:extLst>
      <p:ext uri="{BB962C8B-B14F-4D97-AF65-F5344CB8AC3E}">
        <p14:creationId xmlns:p14="http://schemas.microsoft.com/office/powerpoint/2010/main" val="97483723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and Subtitl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C626A5-4FF6-42BD-858A-AE4B2C23A6BC}"/>
              </a:ext>
            </a:extLst>
          </p:cNvPr>
          <p:cNvSpPr>
            <a:spLocks noGrp="1"/>
          </p:cNvSpPr>
          <p:nvPr>
            <p:ph type="title" hasCustomPrompt="1"/>
          </p:nvPr>
        </p:nvSpPr>
        <p:spPr/>
        <p:txBody>
          <a:bodyPr rtlCol="0"/>
          <a:lstStyle>
            <a:lvl1pPr>
              <a:defRPr>
                <a:solidFill>
                  <a:schemeClr val="tx1"/>
                </a:solidFill>
              </a:defRPr>
            </a:lvl1pPr>
          </a:lstStyle>
          <a:p>
            <a:pPr rtl="0"/>
            <a:r>
              <a:rPr lang="en-GB" noProof="0"/>
              <a:t>Click to edit page title</a:t>
            </a:r>
          </a:p>
        </p:txBody>
      </p:sp>
      <p:sp>
        <p:nvSpPr>
          <p:cNvPr id="5" name="Subtitle 2">
            <a:extLst>
              <a:ext uri="{FF2B5EF4-FFF2-40B4-BE49-F238E27FC236}">
                <a16:creationId xmlns:a16="http://schemas.microsoft.com/office/drawing/2014/main" id="{10727B06-56A8-44A2-B6C2-9ED183D107F3}"/>
              </a:ext>
            </a:extLst>
          </p:cNvPr>
          <p:cNvSpPr>
            <a:spLocks noGrp="1"/>
          </p:cNvSpPr>
          <p:nvPr>
            <p:ph type="body" sz="quarter" idx="32" hasCustomPrompt="1"/>
          </p:nvPr>
        </p:nvSpPr>
        <p:spPr>
          <a:xfrm>
            <a:off x="431801" y="1008000"/>
            <a:ext cx="9198116" cy="360000"/>
          </a:xfrm>
        </p:spPr>
        <p:txBody>
          <a:bodyPr rtlCol="0"/>
          <a:lstStyle>
            <a:lvl1pPr marL="0" indent="0">
              <a:buNone/>
              <a:defRPr i="1">
                <a:latin typeface="+mn-lt"/>
              </a:defRPr>
            </a:lvl1pPr>
            <a:lvl2pPr marL="266700" indent="0">
              <a:buNone/>
              <a:defRPr/>
            </a:lvl2pPr>
            <a:lvl3pPr marL="542925" indent="0">
              <a:buNone/>
              <a:defRPr/>
            </a:lvl3pPr>
            <a:lvl4pPr marL="809625" indent="0">
              <a:buNone/>
              <a:defRPr/>
            </a:lvl4pPr>
            <a:lvl5pPr marL="1076325" indent="0">
              <a:buNone/>
              <a:defRPr/>
            </a:lvl5pPr>
          </a:lstStyle>
          <a:p>
            <a:pPr lvl="0" rtl="0"/>
            <a:r>
              <a:rPr lang="en-GB" noProof="0"/>
              <a:t>Subtitle</a:t>
            </a:r>
          </a:p>
        </p:txBody>
      </p:sp>
      <p:sp>
        <p:nvSpPr>
          <p:cNvPr id="3" name="Footer Placeholder 2">
            <a:extLst>
              <a:ext uri="{FF2B5EF4-FFF2-40B4-BE49-F238E27FC236}">
                <a16:creationId xmlns:a16="http://schemas.microsoft.com/office/drawing/2014/main" id="{08CCB8C2-B6A2-4C69-8D3A-57420A034BA4}"/>
              </a:ext>
            </a:extLst>
          </p:cNvPr>
          <p:cNvSpPr>
            <a:spLocks noGrp="1"/>
          </p:cNvSpPr>
          <p:nvPr>
            <p:ph type="ftr" sz="quarter" idx="12"/>
          </p:nvPr>
        </p:nvSpPr>
        <p:spPr/>
        <p:txBody>
          <a:bodyPr rtlCol="0"/>
          <a:lstStyle/>
          <a:p>
            <a:pPr rtl="0"/>
            <a:r>
              <a:rPr lang="en-GB" noProof="0"/>
              <a:t>Add a footer</a:t>
            </a:r>
          </a:p>
        </p:txBody>
      </p:sp>
      <p:sp>
        <p:nvSpPr>
          <p:cNvPr id="4" name="Slide Number Placeholder 3">
            <a:extLst>
              <a:ext uri="{FF2B5EF4-FFF2-40B4-BE49-F238E27FC236}">
                <a16:creationId xmlns:a16="http://schemas.microsoft.com/office/drawing/2014/main" id="{8E801980-CBAE-4A50-886D-54D7BB2E1947}"/>
              </a:ext>
            </a:extLst>
          </p:cNvPr>
          <p:cNvSpPr>
            <a:spLocks noGrp="1"/>
          </p:cNvSpPr>
          <p:nvPr>
            <p:ph type="sldNum" sz="quarter" idx="33"/>
          </p:nvPr>
        </p:nvSpPr>
        <p:spPr/>
        <p:txBody>
          <a:bodyPr rtlCol="0"/>
          <a:lstStyle/>
          <a:p>
            <a:pPr rtl="0"/>
            <a:fld id="{19B51A1E-902D-48AF-9020-955120F399B6}" type="slidenum">
              <a:rPr lang="en-GB" noProof="0" smtClean="0"/>
              <a:pPr/>
              <a:t>‹#›</a:t>
            </a:fld>
            <a:endParaRPr lang="en-GB" noProof="0"/>
          </a:p>
        </p:txBody>
      </p:sp>
    </p:spTree>
    <p:extLst>
      <p:ext uri="{BB962C8B-B14F-4D97-AF65-F5344CB8AC3E}">
        <p14:creationId xmlns:p14="http://schemas.microsoft.com/office/powerpoint/2010/main" val="150585527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1EDF756E-F310-4229-ACDD-055D299A95FB}"/>
              </a:ext>
            </a:extLst>
          </p:cNvPr>
          <p:cNvSpPr/>
          <p:nvPr userDrawn="1"/>
        </p:nvSpPr>
        <p:spPr>
          <a:xfrm>
            <a:off x="6297105" y="424206"/>
            <a:ext cx="5505254" cy="573149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GB" noProof="0"/>
          </a:p>
        </p:txBody>
      </p:sp>
      <p:sp>
        <p:nvSpPr>
          <p:cNvPr id="4" name="Footer Placeholder 3">
            <a:extLst>
              <a:ext uri="{FF2B5EF4-FFF2-40B4-BE49-F238E27FC236}">
                <a16:creationId xmlns:a16="http://schemas.microsoft.com/office/drawing/2014/main" id="{57847F90-9DB6-4832-9EB7-393AADAE8B70}"/>
              </a:ext>
            </a:extLst>
          </p:cNvPr>
          <p:cNvSpPr>
            <a:spLocks noGrp="1"/>
          </p:cNvSpPr>
          <p:nvPr>
            <p:ph type="ftr" sz="quarter" idx="13"/>
          </p:nvPr>
        </p:nvSpPr>
        <p:spPr/>
        <p:txBody>
          <a:bodyPr rtlCol="0"/>
          <a:lstStyle/>
          <a:p>
            <a:pPr rtl="0"/>
            <a:r>
              <a:rPr lang="en-GB" noProof="0"/>
              <a:t>Add a footer</a:t>
            </a:r>
          </a:p>
        </p:txBody>
      </p:sp>
      <p:sp>
        <p:nvSpPr>
          <p:cNvPr id="2" name="Slide Number Placeholder 1">
            <a:extLst>
              <a:ext uri="{FF2B5EF4-FFF2-40B4-BE49-F238E27FC236}">
                <a16:creationId xmlns:a16="http://schemas.microsoft.com/office/drawing/2014/main" id="{E25951D2-91DB-40E7-95D5-4B372602DEBB}"/>
              </a:ext>
            </a:extLst>
          </p:cNvPr>
          <p:cNvSpPr>
            <a:spLocks noGrp="1"/>
          </p:cNvSpPr>
          <p:nvPr>
            <p:ph type="sldNum" sz="quarter" idx="15"/>
          </p:nvPr>
        </p:nvSpPr>
        <p:spPr/>
        <p:txBody>
          <a:bodyPr rtlCol="0"/>
          <a:lstStyle/>
          <a:p>
            <a:pPr rtl="0"/>
            <a:fld id="{19B51A1E-902D-48AF-9020-955120F399B6}" type="slidenum">
              <a:rPr lang="en-GB" noProof="0" smtClean="0"/>
              <a:pPr/>
              <a:t>‹#›</a:t>
            </a:fld>
            <a:endParaRPr lang="en-GB" noProof="0"/>
          </a:p>
        </p:txBody>
      </p:sp>
      <p:sp>
        <p:nvSpPr>
          <p:cNvPr id="9" name="Subtitle 2">
            <a:extLst>
              <a:ext uri="{FF2B5EF4-FFF2-40B4-BE49-F238E27FC236}">
                <a16:creationId xmlns:a16="http://schemas.microsoft.com/office/drawing/2014/main" id="{07666241-4AF6-458A-A571-6C6C291D72F1}"/>
              </a:ext>
            </a:extLst>
          </p:cNvPr>
          <p:cNvSpPr>
            <a:spLocks noGrp="1"/>
          </p:cNvSpPr>
          <p:nvPr>
            <p:ph type="subTitle" idx="1"/>
          </p:nvPr>
        </p:nvSpPr>
        <p:spPr>
          <a:xfrm>
            <a:off x="6532775" y="3639199"/>
            <a:ext cx="5053936" cy="1192038"/>
          </a:xfrm>
          <a:solidFill>
            <a:schemeClr val="bg1"/>
          </a:solidFill>
        </p:spPr>
        <p:txBody>
          <a:bodyPr lIns="252000" tIns="0" rtlCol="0" anchor="ctr"/>
          <a:lstStyle>
            <a:lvl1pPr marL="0" indent="0" algn="l">
              <a:lnSpc>
                <a:spcPct val="100000"/>
              </a:lnSpc>
              <a:buNone/>
              <a:defRPr sz="1800" i="1">
                <a:solidFill>
                  <a:schemeClr val="tx1"/>
                </a:solidFill>
                <a:latin typeface="Times New Roman" panose="02020603050405020304" pitchFamily="18" charset="0"/>
                <a:cs typeface="Times New Roman" panose="02020603050405020304" pitchFamily="18"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rtl="0"/>
            <a:r>
              <a:rPr lang="en-US" noProof="0"/>
              <a:t>Click to edit Master subtitle style</a:t>
            </a:r>
            <a:endParaRPr lang="en-GB" noProof="0"/>
          </a:p>
        </p:txBody>
      </p:sp>
      <p:sp>
        <p:nvSpPr>
          <p:cNvPr id="6" name="Title 5">
            <a:extLst>
              <a:ext uri="{FF2B5EF4-FFF2-40B4-BE49-F238E27FC236}">
                <a16:creationId xmlns:a16="http://schemas.microsoft.com/office/drawing/2014/main" id="{6F4F2BBF-F210-4954-9C73-A0030AACDDFE}"/>
              </a:ext>
            </a:extLst>
          </p:cNvPr>
          <p:cNvSpPr>
            <a:spLocks noGrp="1"/>
          </p:cNvSpPr>
          <p:nvPr>
            <p:ph type="title" hasCustomPrompt="1"/>
          </p:nvPr>
        </p:nvSpPr>
        <p:spPr>
          <a:xfrm>
            <a:off x="6532775" y="993303"/>
            <a:ext cx="5053936" cy="2513468"/>
          </a:xfrm>
        </p:spPr>
        <p:txBody>
          <a:bodyPr rtlCol="0"/>
          <a:lstStyle>
            <a:lvl1pPr>
              <a:defRPr sz="5400" cap="none">
                <a:solidFill>
                  <a:schemeClr val="bg1"/>
                </a:solidFill>
              </a:defRPr>
            </a:lvl1pPr>
          </a:lstStyle>
          <a:p>
            <a:pPr rtl="0"/>
            <a:r>
              <a:rPr lang="en-GB" noProof="0"/>
              <a:t>Click To Edit Master Title Style</a:t>
            </a:r>
          </a:p>
        </p:txBody>
      </p:sp>
    </p:spTree>
    <p:extLst>
      <p:ext uri="{BB962C8B-B14F-4D97-AF65-F5344CB8AC3E}">
        <p14:creationId xmlns:p14="http://schemas.microsoft.com/office/powerpoint/2010/main" val="122777918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288DD7-6DAF-436D-B04A-EBCCAA36917C}"/>
              </a:ext>
            </a:extLst>
          </p:cNvPr>
          <p:cNvSpPr>
            <a:spLocks noGrp="1"/>
          </p:cNvSpPr>
          <p:nvPr>
            <p:ph type="title" hasCustomPrompt="1"/>
          </p:nvPr>
        </p:nvSpPr>
        <p:spPr>
          <a:xfrm>
            <a:off x="432000" y="432000"/>
            <a:ext cx="9198000" cy="432000"/>
          </a:xfrm>
        </p:spPr>
        <p:txBody>
          <a:bodyPr rtlCol="0"/>
          <a:lstStyle>
            <a:lvl1pPr>
              <a:defRPr>
                <a:solidFill>
                  <a:schemeClr val="tx1"/>
                </a:solidFill>
              </a:defRPr>
            </a:lvl1pPr>
          </a:lstStyle>
          <a:p>
            <a:pPr rtl="0"/>
            <a:r>
              <a:rPr lang="en-GB" noProof="0"/>
              <a:t>Click to edit page title</a:t>
            </a:r>
          </a:p>
        </p:txBody>
      </p:sp>
      <p:sp>
        <p:nvSpPr>
          <p:cNvPr id="5" name="Footer Placeholder 4">
            <a:extLst>
              <a:ext uri="{FF2B5EF4-FFF2-40B4-BE49-F238E27FC236}">
                <a16:creationId xmlns:a16="http://schemas.microsoft.com/office/drawing/2014/main" id="{646B8F99-FAB0-4B33-87ED-9FF46D11A907}"/>
              </a:ext>
            </a:extLst>
          </p:cNvPr>
          <p:cNvSpPr>
            <a:spLocks noGrp="1"/>
          </p:cNvSpPr>
          <p:nvPr>
            <p:ph type="ftr" sz="quarter" idx="14"/>
          </p:nvPr>
        </p:nvSpPr>
        <p:spPr/>
        <p:txBody>
          <a:bodyPr rtlCol="0"/>
          <a:lstStyle/>
          <a:p>
            <a:pPr rtl="0"/>
            <a:r>
              <a:rPr lang="en-GB" noProof="0"/>
              <a:t>Add a footer</a:t>
            </a:r>
          </a:p>
        </p:txBody>
      </p:sp>
      <p:sp>
        <p:nvSpPr>
          <p:cNvPr id="6" name="Slide Number Placeholder 5">
            <a:extLst>
              <a:ext uri="{FF2B5EF4-FFF2-40B4-BE49-F238E27FC236}">
                <a16:creationId xmlns:a16="http://schemas.microsoft.com/office/drawing/2014/main" id="{275D237A-BD90-4D90-B328-7F1A502A266D}"/>
              </a:ext>
            </a:extLst>
          </p:cNvPr>
          <p:cNvSpPr>
            <a:spLocks noGrp="1"/>
          </p:cNvSpPr>
          <p:nvPr>
            <p:ph type="sldNum" sz="quarter" idx="33"/>
          </p:nvPr>
        </p:nvSpPr>
        <p:spPr/>
        <p:txBody>
          <a:bodyPr rtlCol="0"/>
          <a:lstStyle/>
          <a:p>
            <a:pPr rtl="0"/>
            <a:fld id="{19B51A1E-902D-48AF-9020-955120F399B6}" type="slidenum">
              <a:rPr lang="en-GB" noProof="0" smtClean="0"/>
              <a:pPr/>
              <a:t>‹#›</a:t>
            </a:fld>
            <a:endParaRPr lang="en-GB" noProof="0"/>
          </a:p>
        </p:txBody>
      </p:sp>
      <p:sp>
        <p:nvSpPr>
          <p:cNvPr id="10" name="Content Placeholder 2">
            <a:extLst>
              <a:ext uri="{FF2B5EF4-FFF2-40B4-BE49-F238E27FC236}">
                <a16:creationId xmlns:a16="http://schemas.microsoft.com/office/drawing/2014/main" id="{FD1EE834-4B70-4715-8346-1C0298347EE0}"/>
              </a:ext>
            </a:extLst>
          </p:cNvPr>
          <p:cNvSpPr>
            <a:spLocks noGrp="1"/>
          </p:cNvSpPr>
          <p:nvPr>
            <p:ph idx="1" hasCustomPrompt="1"/>
          </p:nvPr>
        </p:nvSpPr>
        <p:spPr>
          <a:xfrm>
            <a:off x="432000" y="1046375"/>
            <a:ext cx="9198000" cy="5130588"/>
          </a:xfrm>
        </p:spPr>
        <p:txBody>
          <a:bodyPr rtlCol="0"/>
          <a:lstStyle/>
          <a:p>
            <a:pPr lvl="0" rtl="0"/>
            <a:r>
              <a:rPr lang="en-GB" noProof="0"/>
              <a:t>Edit Master text styles</a:t>
            </a:r>
          </a:p>
          <a:p>
            <a:pPr lvl="1" rtl="0"/>
            <a:r>
              <a:rPr lang="en-GB" noProof="0"/>
              <a:t>Second level</a:t>
            </a:r>
          </a:p>
          <a:p>
            <a:pPr lvl="2" rtl="0"/>
            <a:r>
              <a:rPr lang="en-GB" noProof="0"/>
              <a:t>Third level</a:t>
            </a:r>
          </a:p>
          <a:p>
            <a:pPr lvl="3" rtl="0"/>
            <a:r>
              <a:rPr lang="en-GB" noProof="0"/>
              <a:t>Fourth level</a:t>
            </a:r>
          </a:p>
          <a:p>
            <a:pPr lvl="4" rtl="0"/>
            <a:r>
              <a:rPr lang="en-GB" noProof="0"/>
              <a:t>Fifth level</a:t>
            </a:r>
          </a:p>
        </p:txBody>
      </p:sp>
    </p:spTree>
    <p:extLst>
      <p:ext uri="{BB962C8B-B14F-4D97-AF65-F5344CB8AC3E}">
        <p14:creationId xmlns:p14="http://schemas.microsoft.com/office/powerpoint/2010/main" val="228008882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288DD7-6DAF-436D-B04A-EBCCAA36917C}"/>
              </a:ext>
            </a:extLst>
          </p:cNvPr>
          <p:cNvSpPr>
            <a:spLocks noGrp="1"/>
          </p:cNvSpPr>
          <p:nvPr>
            <p:ph type="title" hasCustomPrompt="1"/>
          </p:nvPr>
        </p:nvSpPr>
        <p:spPr>
          <a:xfrm>
            <a:off x="432000" y="432000"/>
            <a:ext cx="9198000" cy="432000"/>
          </a:xfrm>
        </p:spPr>
        <p:txBody>
          <a:bodyPr rtlCol="0"/>
          <a:lstStyle>
            <a:lvl1pPr>
              <a:defRPr>
                <a:solidFill>
                  <a:schemeClr val="tx1"/>
                </a:solidFill>
              </a:defRPr>
            </a:lvl1pPr>
          </a:lstStyle>
          <a:p>
            <a:pPr rtl="0"/>
            <a:r>
              <a:rPr lang="en-GB" noProof="0"/>
              <a:t>Click to edit page title</a:t>
            </a:r>
          </a:p>
        </p:txBody>
      </p:sp>
      <p:sp>
        <p:nvSpPr>
          <p:cNvPr id="5" name="Footer Placeholder 4">
            <a:extLst>
              <a:ext uri="{FF2B5EF4-FFF2-40B4-BE49-F238E27FC236}">
                <a16:creationId xmlns:a16="http://schemas.microsoft.com/office/drawing/2014/main" id="{646B8F99-FAB0-4B33-87ED-9FF46D11A907}"/>
              </a:ext>
            </a:extLst>
          </p:cNvPr>
          <p:cNvSpPr>
            <a:spLocks noGrp="1"/>
          </p:cNvSpPr>
          <p:nvPr>
            <p:ph type="ftr" sz="quarter" idx="14"/>
          </p:nvPr>
        </p:nvSpPr>
        <p:spPr/>
        <p:txBody>
          <a:bodyPr rtlCol="0"/>
          <a:lstStyle/>
          <a:p>
            <a:pPr rtl="0"/>
            <a:r>
              <a:rPr lang="en-GB" noProof="0"/>
              <a:t>Add a footer</a:t>
            </a:r>
          </a:p>
        </p:txBody>
      </p:sp>
      <p:sp>
        <p:nvSpPr>
          <p:cNvPr id="6" name="Slide Number Placeholder 5">
            <a:extLst>
              <a:ext uri="{FF2B5EF4-FFF2-40B4-BE49-F238E27FC236}">
                <a16:creationId xmlns:a16="http://schemas.microsoft.com/office/drawing/2014/main" id="{275D237A-BD90-4D90-B328-7F1A502A266D}"/>
              </a:ext>
            </a:extLst>
          </p:cNvPr>
          <p:cNvSpPr>
            <a:spLocks noGrp="1"/>
          </p:cNvSpPr>
          <p:nvPr>
            <p:ph type="sldNum" sz="quarter" idx="33"/>
          </p:nvPr>
        </p:nvSpPr>
        <p:spPr/>
        <p:txBody>
          <a:bodyPr rtlCol="0"/>
          <a:lstStyle/>
          <a:p>
            <a:pPr rtl="0"/>
            <a:fld id="{19B51A1E-902D-48AF-9020-955120F399B6}" type="slidenum">
              <a:rPr lang="en-GB" noProof="0" smtClean="0"/>
              <a:pPr/>
              <a:t>‹#›</a:t>
            </a:fld>
            <a:endParaRPr lang="en-GB" noProof="0"/>
          </a:p>
        </p:txBody>
      </p:sp>
      <p:sp>
        <p:nvSpPr>
          <p:cNvPr id="7" name="Content Placeholder 2">
            <a:extLst>
              <a:ext uri="{FF2B5EF4-FFF2-40B4-BE49-F238E27FC236}">
                <a16:creationId xmlns:a16="http://schemas.microsoft.com/office/drawing/2014/main" id="{EAE43F4C-1A64-4197-A44B-E6EB874E243B}"/>
              </a:ext>
            </a:extLst>
          </p:cNvPr>
          <p:cNvSpPr>
            <a:spLocks noGrp="1"/>
          </p:cNvSpPr>
          <p:nvPr>
            <p:ph sz="half" idx="1" hasCustomPrompt="1"/>
          </p:nvPr>
        </p:nvSpPr>
        <p:spPr>
          <a:xfrm>
            <a:off x="432000" y="1046376"/>
            <a:ext cx="4435831" cy="5130588"/>
          </a:xfrm>
        </p:spPr>
        <p:txBody>
          <a:bodyPr rtlCol="0"/>
          <a:lstStyle/>
          <a:p>
            <a:pPr lvl="0" rtl="0"/>
            <a:r>
              <a:rPr lang="en-GB" noProof="0"/>
              <a:t>Edit Master text styles</a:t>
            </a:r>
          </a:p>
          <a:p>
            <a:pPr lvl="1" rtl="0"/>
            <a:r>
              <a:rPr lang="en-GB" noProof="0"/>
              <a:t>Second level</a:t>
            </a:r>
          </a:p>
          <a:p>
            <a:pPr lvl="2" rtl="0"/>
            <a:r>
              <a:rPr lang="en-GB" noProof="0"/>
              <a:t>Third level</a:t>
            </a:r>
          </a:p>
          <a:p>
            <a:pPr lvl="3" rtl="0"/>
            <a:r>
              <a:rPr lang="en-GB" noProof="0"/>
              <a:t>Fourth level</a:t>
            </a:r>
          </a:p>
          <a:p>
            <a:pPr lvl="4" rtl="0"/>
            <a:r>
              <a:rPr lang="en-GB" noProof="0"/>
              <a:t>Fifth level</a:t>
            </a:r>
          </a:p>
        </p:txBody>
      </p:sp>
      <p:sp>
        <p:nvSpPr>
          <p:cNvPr id="8" name="Content Placeholder 3">
            <a:extLst>
              <a:ext uri="{FF2B5EF4-FFF2-40B4-BE49-F238E27FC236}">
                <a16:creationId xmlns:a16="http://schemas.microsoft.com/office/drawing/2014/main" id="{D7B3F5B8-DC28-4878-AC9F-D434D7542D8F}"/>
              </a:ext>
            </a:extLst>
          </p:cNvPr>
          <p:cNvSpPr>
            <a:spLocks noGrp="1"/>
          </p:cNvSpPr>
          <p:nvPr>
            <p:ph sz="half" idx="2" hasCustomPrompt="1"/>
          </p:nvPr>
        </p:nvSpPr>
        <p:spPr>
          <a:xfrm>
            <a:off x="5194169" y="1046376"/>
            <a:ext cx="4435831" cy="5130588"/>
          </a:xfrm>
        </p:spPr>
        <p:txBody>
          <a:bodyPr rtlCol="0"/>
          <a:lstStyle/>
          <a:p>
            <a:pPr lvl="0" rtl="0"/>
            <a:r>
              <a:rPr lang="en-GB" noProof="0"/>
              <a:t>Edit Master text styles</a:t>
            </a:r>
          </a:p>
          <a:p>
            <a:pPr lvl="1" rtl="0"/>
            <a:r>
              <a:rPr lang="en-GB" noProof="0"/>
              <a:t>Second level</a:t>
            </a:r>
          </a:p>
          <a:p>
            <a:pPr lvl="2" rtl="0"/>
            <a:r>
              <a:rPr lang="en-GB" noProof="0"/>
              <a:t>Third level</a:t>
            </a:r>
          </a:p>
          <a:p>
            <a:pPr lvl="3" rtl="0"/>
            <a:r>
              <a:rPr lang="en-GB" noProof="0"/>
              <a:t>Fourth level</a:t>
            </a:r>
          </a:p>
          <a:p>
            <a:pPr lvl="4" rtl="0"/>
            <a:r>
              <a:rPr lang="en-GB" noProof="0"/>
              <a:t>Fifth level</a:t>
            </a:r>
          </a:p>
        </p:txBody>
      </p:sp>
    </p:spTree>
    <p:extLst>
      <p:ext uri="{BB962C8B-B14F-4D97-AF65-F5344CB8AC3E}">
        <p14:creationId xmlns:p14="http://schemas.microsoft.com/office/powerpoint/2010/main" val="35743978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288DD7-6DAF-436D-B04A-EBCCAA36917C}"/>
              </a:ext>
            </a:extLst>
          </p:cNvPr>
          <p:cNvSpPr>
            <a:spLocks noGrp="1"/>
          </p:cNvSpPr>
          <p:nvPr>
            <p:ph type="title" hasCustomPrompt="1"/>
          </p:nvPr>
        </p:nvSpPr>
        <p:spPr>
          <a:xfrm>
            <a:off x="432000" y="432000"/>
            <a:ext cx="9198000" cy="432000"/>
          </a:xfrm>
        </p:spPr>
        <p:txBody>
          <a:bodyPr rtlCol="0"/>
          <a:lstStyle>
            <a:lvl1pPr>
              <a:defRPr>
                <a:solidFill>
                  <a:schemeClr val="tx1"/>
                </a:solidFill>
              </a:defRPr>
            </a:lvl1pPr>
          </a:lstStyle>
          <a:p>
            <a:pPr rtl="0"/>
            <a:r>
              <a:rPr lang="en-GB" noProof="0"/>
              <a:t>Click to edit page title</a:t>
            </a:r>
          </a:p>
        </p:txBody>
      </p:sp>
      <p:sp>
        <p:nvSpPr>
          <p:cNvPr id="5" name="Footer Placeholder 4">
            <a:extLst>
              <a:ext uri="{FF2B5EF4-FFF2-40B4-BE49-F238E27FC236}">
                <a16:creationId xmlns:a16="http://schemas.microsoft.com/office/drawing/2014/main" id="{646B8F99-FAB0-4B33-87ED-9FF46D11A907}"/>
              </a:ext>
            </a:extLst>
          </p:cNvPr>
          <p:cNvSpPr>
            <a:spLocks noGrp="1"/>
          </p:cNvSpPr>
          <p:nvPr>
            <p:ph type="ftr" sz="quarter" idx="14"/>
          </p:nvPr>
        </p:nvSpPr>
        <p:spPr/>
        <p:txBody>
          <a:bodyPr rtlCol="0"/>
          <a:lstStyle/>
          <a:p>
            <a:pPr rtl="0"/>
            <a:r>
              <a:rPr lang="en-GB" noProof="0"/>
              <a:t>Add a footer</a:t>
            </a:r>
          </a:p>
        </p:txBody>
      </p:sp>
      <p:sp>
        <p:nvSpPr>
          <p:cNvPr id="6" name="Slide Number Placeholder 5">
            <a:extLst>
              <a:ext uri="{FF2B5EF4-FFF2-40B4-BE49-F238E27FC236}">
                <a16:creationId xmlns:a16="http://schemas.microsoft.com/office/drawing/2014/main" id="{275D237A-BD90-4D90-B328-7F1A502A266D}"/>
              </a:ext>
            </a:extLst>
          </p:cNvPr>
          <p:cNvSpPr>
            <a:spLocks noGrp="1"/>
          </p:cNvSpPr>
          <p:nvPr>
            <p:ph type="sldNum" sz="quarter" idx="33"/>
          </p:nvPr>
        </p:nvSpPr>
        <p:spPr/>
        <p:txBody>
          <a:bodyPr rtlCol="0"/>
          <a:lstStyle/>
          <a:p>
            <a:pPr rtl="0"/>
            <a:fld id="{19B51A1E-902D-48AF-9020-955120F399B6}" type="slidenum">
              <a:rPr lang="en-GB" noProof="0" smtClean="0"/>
              <a:pPr/>
              <a:t>‹#›</a:t>
            </a:fld>
            <a:endParaRPr lang="en-GB" noProof="0"/>
          </a:p>
        </p:txBody>
      </p:sp>
      <p:sp>
        <p:nvSpPr>
          <p:cNvPr id="7" name="Text Placeholder 2">
            <a:extLst>
              <a:ext uri="{FF2B5EF4-FFF2-40B4-BE49-F238E27FC236}">
                <a16:creationId xmlns:a16="http://schemas.microsoft.com/office/drawing/2014/main" id="{CB97B01E-88B2-448F-BD96-A1AAFA39AC1E}"/>
              </a:ext>
            </a:extLst>
          </p:cNvPr>
          <p:cNvSpPr>
            <a:spLocks noGrp="1"/>
          </p:cNvSpPr>
          <p:nvPr>
            <p:ph type="body" idx="1" hasCustomPrompt="1"/>
          </p:nvPr>
        </p:nvSpPr>
        <p:spPr>
          <a:xfrm>
            <a:off x="432000" y="1068420"/>
            <a:ext cx="4434840" cy="823912"/>
          </a:xfrm>
          <a:solidFill>
            <a:schemeClr val="tx1"/>
          </a:solidFill>
        </p:spPr>
        <p:txBody>
          <a:bodyPr rtlCol="0" anchor="ctr"/>
          <a:lstStyle>
            <a:lvl1pPr marL="0" indent="0">
              <a:buNone/>
              <a:defRPr sz="2400" b="1">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rtl="0"/>
            <a:r>
              <a:rPr lang="en-GB" noProof="0"/>
              <a:t>Edit Master text styles</a:t>
            </a:r>
          </a:p>
        </p:txBody>
      </p:sp>
      <p:sp>
        <p:nvSpPr>
          <p:cNvPr id="8" name="Text Placeholder 4">
            <a:extLst>
              <a:ext uri="{FF2B5EF4-FFF2-40B4-BE49-F238E27FC236}">
                <a16:creationId xmlns:a16="http://schemas.microsoft.com/office/drawing/2014/main" id="{40BADDE2-4EE6-41B4-804C-EBF680128B40}"/>
              </a:ext>
            </a:extLst>
          </p:cNvPr>
          <p:cNvSpPr>
            <a:spLocks noGrp="1"/>
          </p:cNvSpPr>
          <p:nvPr>
            <p:ph type="body" sz="quarter" idx="3" hasCustomPrompt="1"/>
          </p:nvPr>
        </p:nvSpPr>
        <p:spPr>
          <a:xfrm>
            <a:off x="5195160" y="1068420"/>
            <a:ext cx="4434840" cy="823912"/>
          </a:xfrm>
          <a:solidFill>
            <a:schemeClr val="tx1"/>
          </a:solidFill>
        </p:spPr>
        <p:txBody>
          <a:bodyPr rtlCol="0" anchor="ctr"/>
          <a:lstStyle>
            <a:lvl1pPr marL="0" indent="0">
              <a:buNone/>
              <a:defRPr sz="2400" b="1">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rtl="0"/>
            <a:r>
              <a:rPr lang="en-GB" noProof="0"/>
              <a:t>Edit Master text styles</a:t>
            </a:r>
          </a:p>
        </p:txBody>
      </p:sp>
      <p:sp>
        <p:nvSpPr>
          <p:cNvPr id="9" name="Content Placeholder 3">
            <a:extLst>
              <a:ext uri="{FF2B5EF4-FFF2-40B4-BE49-F238E27FC236}">
                <a16:creationId xmlns:a16="http://schemas.microsoft.com/office/drawing/2014/main" id="{BB0A14E0-899D-4594-BC9E-AE89BF0D3AB7}"/>
              </a:ext>
            </a:extLst>
          </p:cNvPr>
          <p:cNvSpPr>
            <a:spLocks noGrp="1"/>
          </p:cNvSpPr>
          <p:nvPr>
            <p:ph sz="half" idx="2" hasCustomPrompt="1"/>
          </p:nvPr>
        </p:nvSpPr>
        <p:spPr>
          <a:xfrm>
            <a:off x="432001" y="2096752"/>
            <a:ext cx="4434840" cy="4092911"/>
          </a:xfrm>
        </p:spPr>
        <p:txBody>
          <a:bodyPr rtlCol="0"/>
          <a:lstStyle/>
          <a:p>
            <a:pPr lvl="0" rtl="0"/>
            <a:r>
              <a:rPr lang="en-GB" noProof="0"/>
              <a:t>Edit Master text styles</a:t>
            </a:r>
          </a:p>
          <a:p>
            <a:pPr lvl="1" rtl="0"/>
            <a:r>
              <a:rPr lang="en-GB" noProof="0"/>
              <a:t>Second level</a:t>
            </a:r>
          </a:p>
          <a:p>
            <a:pPr lvl="2" rtl="0"/>
            <a:r>
              <a:rPr lang="en-GB" noProof="0"/>
              <a:t>Third level</a:t>
            </a:r>
          </a:p>
          <a:p>
            <a:pPr lvl="3" rtl="0"/>
            <a:r>
              <a:rPr lang="en-GB" noProof="0"/>
              <a:t>Fourth level</a:t>
            </a:r>
          </a:p>
          <a:p>
            <a:pPr lvl="4" rtl="0"/>
            <a:r>
              <a:rPr lang="en-GB" noProof="0"/>
              <a:t>Fifth level</a:t>
            </a:r>
          </a:p>
        </p:txBody>
      </p:sp>
      <p:sp>
        <p:nvSpPr>
          <p:cNvPr id="10" name="Content Placeholder 5">
            <a:extLst>
              <a:ext uri="{FF2B5EF4-FFF2-40B4-BE49-F238E27FC236}">
                <a16:creationId xmlns:a16="http://schemas.microsoft.com/office/drawing/2014/main" id="{2C699014-D902-4E9A-80CD-8D2BCFE67097}"/>
              </a:ext>
            </a:extLst>
          </p:cNvPr>
          <p:cNvSpPr>
            <a:spLocks noGrp="1"/>
          </p:cNvSpPr>
          <p:nvPr>
            <p:ph sz="quarter" idx="4" hasCustomPrompt="1"/>
          </p:nvPr>
        </p:nvSpPr>
        <p:spPr>
          <a:xfrm>
            <a:off x="5195160" y="2096752"/>
            <a:ext cx="4434840" cy="4092911"/>
          </a:xfrm>
        </p:spPr>
        <p:txBody>
          <a:bodyPr rtlCol="0"/>
          <a:lstStyle/>
          <a:p>
            <a:pPr lvl="0" rtl="0"/>
            <a:r>
              <a:rPr lang="en-GB" noProof="0"/>
              <a:t>Edit Master text styles</a:t>
            </a:r>
          </a:p>
          <a:p>
            <a:pPr lvl="1" rtl="0"/>
            <a:r>
              <a:rPr lang="en-GB" noProof="0"/>
              <a:t>Second level</a:t>
            </a:r>
          </a:p>
          <a:p>
            <a:pPr lvl="2" rtl="0"/>
            <a:r>
              <a:rPr lang="en-GB" noProof="0"/>
              <a:t>Third level</a:t>
            </a:r>
          </a:p>
          <a:p>
            <a:pPr lvl="3" rtl="0"/>
            <a:r>
              <a:rPr lang="en-GB" noProof="0"/>
              <a:t>Fourth level</a:t>
            </a:r>
          </a:p>
          <a:p>
            <a:pPr lvl="4" rtl="0"/>
            <a:r>
              <a:rPr lang="en-GB" noProof="0"/>
              <a:t>Fifth level</a:t>
            </a:r>
          </a:p>
        </p:txBody>
      </p:sp>
    </p:spTree>
    <p:extLst>
      <p:ext uri="{BB962C8B-B14F-4D97-AF65-F5344CB8AC3E}">
        <p14:creationId xmlns:p14="http://schemas.microsoft.com/office/powerpoint/2010/main" val="86346826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Content with Caption">
    <p:spTree>
      <p:nvGrpSpPr>
        <p:cNvPr id="1" name=""/>
        <p:cNvGrpSpPr/>
        <p:nvPr/>
      </p:nvGrpSpPr>
      <p:grpSpPr>
        <a:xfrm>
          <a:off x="0" y="0"/>
          <a:ext cx="0" cy="0"/>
          <a:chOff x="0" y="0"/>
          <a:chExt cx="0" cy="0"/>
        </a:xfrm>
      </p:grpSpPr>
      <p:sp>
        <p:nvSpPr>
          <p:cNvPr id="5" name="Footer Placeholder 4">
            <a:extLst>
              <a:ext uri="{FF2B5EF4-FFF2-40B4-BE49-F238E27FC236}">
                <a16:creationId xmlns:a16="http://schemas.microsoft.com/office/drawing/2014/main" id="{646B8F99-FAB0-4B33-87ED-9FF46D11A907}"/>
              </a:ext>
            </a:extLst>
          </p:cNvPr>
          <p:cNvSpPr>
            <a:spLocks noGrp="1"/>
          </p:cNvSpPr>
          <p:nvPr>
            <p:ph type="ftr" sz="quarter" idx="14"/>
          </p:nvPr>
        </p:nvSpPr>
        <p:spPr>
          <a:xfrm>
            <a:off x="432000" y="6356350"/>
            <a:ext cx="4114800" cy="365125"/>
          </a:xfrm>
        </p:spPr>
        <p:txBody>
          <a:bodyPr rtlCol="0"/>
          <a:lstStyle/>
          <a:p>
            <a:pPr rtl="0"/>
            <a:r>
              <a:rPr lang="en-GB" noProof="0"/>
              <a:t>Add a footer</a:t>
            </a:r>
          </a:p>
        </p:txBody>
      </p:sp>
      <p:sp>
        <p:nvSpPr>
          <p:cNvPr id="6" name="Slide Number Placeholder 5">
            <a:extLst>
              <a:ext uri="{FF2B5EF4-FFF2-40B4-BE49-F238E27FC236}">
                <a16:creationId xmlns:a16="http://schemas.microsoft.com/office/drawing/2014/main" id="{275D237A-BD90-4D90-B328-7F1A502A266D}"/>
              </a:ext>
            </a:extLst>
          </p:cNvPr>
          <p:cNvSpPr>
            <a:spLocks noGrp="1"/>
          </p:cNvSpPr>
          <p:nvPr>
            <p:ph type="sldNum" sz="quarter" idx="33"/>
          </p:nvPr>
        </p:nvSpPr>
        <p:spPr/>
        <p:txBody>
          <a:bodyPr rtlCol="0"/>
          <a:lstStyle/>
          <a:p>
            <a:pPr rtl="0"/>
            <a:fld id="{19B51A1E-902D-48AF-9020-955120F399B6}" type="slidenum">
              <a:rPr lang="en-GB" noProof="0" smtClean="0"/>
              <a:pPr/>
              <a:t>‹#›</a:t>
            </a:fld>
            <a:endParaRPr lang="en-GB" noProof="0"/>
          </a:p>
        </p:txBody>
      </p:sp>
      <p:sp>
        <p:nvSpPr>
          <p:cNvPr id="8" name="Title 1">
            <a:extLst>
              <a:ext uri="{FF2B5EF4-FFF2-40B4-BE49-F238E27FC236}">
                <a16:creationId xmlns:a16="http://schemas.microsoft.com/office/drawing/2014/main" id="{AC67C685-BABE-4B77-8C5E-B39B093D3AEA}"/>
              </a:ext>
            </a:extLst>
          </p:cNvPr>
          <p:cNvSpPr>
            <a:spLocks noGrp="1"/>
          </p:cNvSpPr>
          <p:nvPr>
            <p:ph type="title"/>
          </p:nvPr>
        </p:nvSpPr>
        <p:spPr>
          <a:xfrm>
            <a:off x="432001" y="457200"/>
            <a:ext cx="3159612" cy="1600200"/>
          </a:xfrm>
        </p:spPr>
        <p:txBody>
          <a:bodyPr rtlCol="0" anchor="b"/>
          <a:lstStyle>
            <a:lvl1pPr>
              <a:defRPr sz="2800"/>
            </a:lvl1pPr>
          </a:lstStyle>
          <a:p>
            <a:pPr rtl="0"/>
            <a:r>
              <a:rPr lang="en-US" noProof="0"/>
              <a:t>Click to edit Master title style</a:t>
            </a:r>
            <a:endParaRPr lang="en-GB" noProof="0"/>
          </a:p>
        </p:txBody>
      </p:sp>
      <p:sp>
        <p:nvSpPr>
          <p:cNvPr id="9" name="Text Placeholder 3">
            <a:extLst>
              <a:ext uri="{FF2B5EF4-FFF2-40B4-BE49-F238E27FC236}">
                <a16:creationId xmlns:a16="http://schemas.microsoft.com/office/drawing/2014/main" id="{0B6B7795-36CC-459B-AE8B-7FB2F40AF37C}"/>
              </a:ext>
            </a:extLst>
          </p:cNvPr>
          <p:cNvSpPr>
            <a:spLocks noGrp="1"/>
          </p:cNvSpPr>
          <p:nvPr>
            <p:ph type="body" sz="half" idx="2" hasCustomPrompt="1"/>
          </p:nvPr>
        </p:nvSpPr>
        <p:spPr>
          <a:xfrm>
            <a:off x="432001" y="2057400"/>
            <a:ext cx="3159612" cy="4126584"/>
          </a:xfrm>
        </p:spPr>
        <p:txBody>
          <a:bodyPr rtlCol="0"/>
          <a:lstStyle>
            <a:lvl1pPr marL="0" indent="0">
              <a:buFont typeface="Arial" panose="020B0604020202020204" pitchFamily="34" charse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rtl="0"/>
            <a:r>
              <a:rPr lang="en-GB" noProof="0"/>
              <a:t>Edit Master text styles</a:t>
            </a:r>
          </a:p>
        </p:txBody>
      </p:sp>
      <p:sp>
        <p:nvSpPr>
          <p:cNvPr id="10" name="Content Placeholder 2">
            <a:extLst>
              <a:ext uri="{FF2B5EF4-FFF2-40B4-BE49-F238E27FC236}">
                <a16:creationId xmlns:a16="http://schemas.microsoft.com/office/drawing/2014/main" id="{79F53EF1-D412-467C-B7CE-30536F140AE1}"/>
              </a:ext>
            </a:extLst>
          </p:cNvPr>
          <p:cNvSpPr>
            <a:spLocks noGrp="1"/>
          </p:cNvSpPr>
          <p:nvPr>
            <p:ph idx="1" hasCustomPrompt="1"/>
          </p:nvPr>
        </p:nvSpPr>
        <p:spPr>
          <a:xfrm>
            <a:off x="3770722" y="457201"/>
            <a:ext cx="6023727" cy="5726784"/>
          </a:xfrm>
        </p:spPr>
        <p:txBody>
          <a:bodyPr rtlCol="0"/>
          <a:lstStyle>
            <a:lvl1pPr>
              <a:defRPr sz="2000"/>
            </a:lvl1pPr>
            <a:lvl2pPr>
              <a:defRPr sz="1800"/>
            </a:lvl2pPr>
            <a:lvl3pPr>
              <a:defRPr sz="1600"/>
            </a:lvl3pPr>
            <a:lvl4pPr>
              <a:defRPr sz="1400"/>
            </a:lvl4pPr>
            <a:lvl5pPr>
              <a:defRPr sz="1400"/>
            </a:lvl5pPr>
            <a:lvl6pPr>
              <a:defRPr sz="2000"/>
            </a:lvl6pPr>
            <a:lvl7pPr>
              <a:defRPr sz="2000"/>
            </a:lvl7pPr>
            <a:lvl8pPr>
              <a:defRPr sz="2000"/>
            </a:lvl8pPr>
            <a:lvl9pPr>
              <a:defRPr sz="2000"/>
            </a:lvl9pPr>
          </a:lstStyle>
          <a:p>
            <a:pPr lvl="0" rtl="0"/>
            <a:r>
              <a:rPr lang="en-GB" noProof="0"/>
              <a:t>Edit Master text styles</a:t>
            </a:r>
          </a:p>
          <a:p>
            <a:pPr lvl="1" rtl="0"/>
            <a:r>
              <a:rPr lang="en-GB" noProof="0"/>
              <a:t>Second level</a:t>
            </a:r>
          </a:p>
          <a:p>
            <a:pPr lvl="2" rtl="0"/>
            <a:r>
              <a:rPr lang="en-GB" noProof="0"/>
              <a:t>Third level</a:t>
            </a:r>
          </a:p>
          <a:p>
            <a:pPr lvl="3" rtl="0"/>
            <a:r>
              <a:rPr lang="en-GB" noProof="0"/>
              <a:t>Fourth level</a:t>
            </a:r>
          </a:p>
          <a:p>
            <a:pPr lvl="4" rtl="0"/>
            <a:r>
              <a:rPr lang="en-GB" noProof="0"/>
              <a:t>Fifth level</a:t>
            </a:r>
          </a:p>
        </p:txBody>
      </p:sp>
    </p:spTree>
    <p:extLst>
      <p:ext uri="{BB962C8B-B14F-4D97-AF65-F5344CB8AC3E}">
        <p14:creationId xmlns:p14="http://schemas.microsoft.com/office/powerpoint/2010/main" val="387200053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Picture with Caption">
    <p:spTree>
      <p:nvGrpSpPr>
        <p:cNvPr id="1" name=""/>
        <p:cNvGrpSpPr/>
        <p:nvPr/>
      </p:nvGrpSpPr>
      <p:grpSpPr>
        <a:xfrm>
          <a:off x="0" y="0"/>
          <a:ext cx="0" cy="0"/>
          <a:chOff x="0" y="0"/>
          <a:chExt cx="0" cy="0"/>
        </a:xfrm>
      </p:grpSpPr>
      <p:sp>
        <p:nvSpPr>
          <p:cNvPr id="5" name="Footer Placeholder 4">
            <a:extLst>
              <a:ext uri="{FF2B5EF4-FFF2-40B4-BE49-F238E27FC236}">
                <a16:creationId xmlns:a16="http://schemas.microsoft.com/office/drawing/2014/main" id="{646B8F99-FAB0-4B33-87ED-9FF46D11A907}"/>
              </a:ext>
            </a:extLst>
          </p:cNvPr>
          <p:cNvSpPr>
            <a:spLocks noGrp="1"/>
          </p:cNvSpPr>
          <p:nvPr>
            <p:ph type="ftr" sz="quarter" idx="14"/>
          </p:nvPr>
        </p:nvSpPr>
        <p:spPr>
          <a:xfrm>
            <a:off x="432000" y="6356350"/>
            <a:ext cx="4114800" cy="365125"/>
          </a:xfrm>
        </p:spPr>
        <p:txBody>
          <a:bodyPr rtlCol="0"/>
          <a:lstStyle/>
          <a:p>
            <a:pPr rtl="0"/>
            <a:r>
              <a:rPr lang="en-GB" noProof="0"/>
              <a:t>Add a footer</a:t>
            </a:r>
          </a:p>
        </p:txBody>
      </p:sp>
      <p:sp>
        <p:nvSpPr>
          <p:cNvPr id="6" name="Slide Number Placeholder 5">
            <a:extLst>
              <a:ext uri="{FF2B5EF4-FFF2-40B4-BE49-F238E27FC236}">
                <a16:creationId xmlns:a16="http://schemas.microsoft.com/office/drawing/2014/main" id="{275D237A-BD90-4D90-B328-7F1A502A266D}"/>
              </a:ext>
            </a:extLst>
          </p:cNvPr>
          <p:cNvSpPr>
            <a:spLocks noGrp="1"/>
          </p:cNvSpPr>
          <p:nvPr>
            <p:ph type="sldNum" sz="quarter" idx="33"/>
          </p:nvPr>
        </p:nvSpPr>
        <p:spPr/>
        <p:txBody>
          <a:bodyPr rtlCol="0"/>
          <a:lstStyle/>
          <a:p>
            <a:pPr rtl="0"/>
            <a:fld id="{19B51A1E-902D-48AF-9020-955120F399B6}" type="slidenum">
              <a:rPr lang="en-GB" noProof="0" smtClean="0"/>
              <a:pPr/>
              <a:t>‹#›</a:t>
            </a:fld>
            <a:endParaRPr lang="en-GB" noProof="0"/>
          </a:p>
        </p:txBody>
      </p:sp>
      <p:sp>
        <p:nvSpPr>
          <p:cNvPr id="8" name="Title 1">
            <a:extLst>
              <a:ext uri="{FF2B5EF4-FFF2-40B4-BE49-F238E27FC236}">
                <a16:creationId xmlns:a16="http://schemas.microsoft.com/office/drawing/2014/main" id="{AC67C685-BABE-4B77-8C5E-B39B093D3AEA}"/>
              </a:ext>
            </a:extLst>
          </p:cNvPr>
          <p:cNvSpPr>
            <a:spLocks noGrp="1"/>
          </p:cNvSpPr>
          <p:nvPr>
            <p:ph type="title"/>
          </p:nvPr>
        </p:nvSpPr>
        <p:spPr>
          <a:xfrm>
            <a:off x="432001" y="457200"/>
            <a:ext cx="3159612" cy="1600200"/>
          </a:xfrm>
        </p:spPr>
        <p:txBody>
          <a:bodyPr rtlCol="0" anchor="b"/>
          <a:lstStyle>
            <a:lvl1pPr>
              <a:defRPr sz="2800"/>
            </a:lvl1pPr>
          </a:lstStyle>
          <a:p>
            <a:pPr rtl="0"/>
            <a:r>
              <a:rPr lang="en-US" noProof="0"/>
              <a:t>Click to edit Master title style</a:t>
            </a:r>
            <a:endParaRPr lang="en-GB" noProof="0"/>
          </a:p>
        </p:txBody>
      </p:sp>
      <p:sp>
        <p:nvSpPr>
          <p:cNvPr id="9" name="Text Placeholder 3">
            <a:extLst>
              <a:ext uri="{FF2B5EF4-FFF2-40B4-BE49-F238E27FC236}">
                <a16:creationId xmlns:a16="http://schemas.microsoft.com/office/drawing/2014/main" id="{0B6B7795-36CC-459B-AE8B-7FB2F40AF37C}"/>
              </a:ext>
            </a:extLst>
          </p:cNvPr>
          <p:cNvSpPr>
            <a:spLocks noGrp="1"/>
          </p:cNvSpPr>
          <p:nvPr>
            <p:ph type="body" sz="half" idx="2" hasCustomPrompt="1"/>
          </p:nvPr>
        </p:nvSpPr>
        <p:spPr>
          <a:xfrm>
            <a:off x="432001" y="2057400"/>
            <a:ext cx="3159612" cy="4126584"/>
          </a:xfrm>
        </p:spPr>
        <p:txBody>
          <a:bodyPr rtlCol="0"/>
          <a:lstStyle>
            <a:lvl1pPr marL="0" indent="0">
              <a:buFont typeface="Arial" panose="020B0604020202020204" pitchFamily="34" charse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rtl="0"/>
            <a:r>
              <a:rPr lang="en-GB" noProof="0"/>
              <a:t>Edit Master text styles</a:t>
            </a:r>
          </a:p>
        </p:txBody>
      </p:sp>
      <p:sp>
        <p:nvSpPr>
          <p:cNvPr id="12" name="Picture Placeholder 2">
            <a:extLst>
              <a:ext uri="{FF2B5EF4-FFF2-40B4-BE49-F238E27FC236}">
                <a16:creationId xmlns:a16="http://schemas.microsoft.com/office/drawing/2014/main" id="{10319378-269C-406E-9B84-FCF22DA02EFF}"/>
              </a:ext>
            </a:extLst>
          </p:cNvPr>
          <p:cNvSpPr>
            <a:spLocks noGrp="1"/>
          </p:cNvSpPr>
          <p:nvPr>
            <p:ph type="pic" idx="1"/>
          </p:nvPr>
        </p:nvSpPr>
        <p:spPr>
          <a:xfrm>
            <a:off x="3788021" y="457201"/>
            <a:ext cx="5949868" cy="5726784"/>
          </a:xfrm>
        </p:spPr>
        <p:txBody>
          <a:bodyPr rtlCol="0"/>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rtl="0"/>
            <a:r>
              <a:rPr lang="en-US" noProof="0"/>
              <a:t>Click icon to add picture</a:t>
            </a:r>
            <a:endParaRPr lang="en-GB" noProof="0"/>
          </a:p>
        </p:txBody>
      </p:sp>
    </p:spTree>
    <p:extLst>
      <p:ext uri="{BB962C8B-B14F-4D97-AF65-F5344CB8AC3E}">
        <p14:creationId xmlns:p14="http://schemas.microsoft.com/office/powerpoint/2010/main" val="30214724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288DD7-6DAF-436D-B04A-EBCCAA36917C}"/>
              </a:ext>
            </a:extLst>
          </p:cNvPr>
          <p:cNvSpPr>
            <a:spLocks noGrp="1"/>
          </p:cNvSpPr>
          <p:nvPr>
            <p:ph type="title" hasCustomPrompt="1"/>
          </p:nvPr>
        </p:nvSpPr>
        <p:spPr>
          <a:xfrm>
            <a:off x="432000" y="432000"/>
            <a:ext cx="9198000" cy="432000"/>
          </a:xfrm>
        </p:spPr>
        <p:txBody>
          <a:bodyPr rtlCol="0"/>
          <a:lstStyle>
            <a:lvl1pPr>
              <a:defRPr>
                <a:solidFill>
                  <a:schemeClr val="tx1"/>
                </a:solidFill>
              </a:defRPr>
            </a:lvl1pPr>
          </a:lstStyle>
          <a:p>
            <a:pPr rtl="0"/>
            <a:r>
              <a:rPr lang="en-GB" noProof="0"/>
              <a:t>Click to edit page title</a:t>
            </a:r>
          </a:p>
        </p:txBody>
      </p:sp>
      <p:sp>
        <p:nvSpPr>
          <p:cNvPr id="5" name="Footer Placeholder 4">
            <a:extLst>
              <a:ext uri="{FF2B5EF4-FFF2-40B4-BE49-F238E27FC236}">
                <a16:creationId xmlns:a16="http://schemas.microsoft.com/office/drawing/2014/main" id="{646B8F99-FAB0-4B33-87ED-9FF46D11A907}"/>
              </a:ext>
            </a:extLst>
          </p:cNvPr>
          <p:cNvSpPr>
            <a:spLocks noGrp="1"/>
          </p:cNvSpPr>
          <p:nvPr>
            <p:ph type="ftr" sz="quarter" idx="14"/>
          </p:nvPr>
        </p:nvSpPr>
        <p:spPr/>
        <p:txBody>
          <a:bodyPr rtlCol="0"/>
          <a:lstStyle/>
          <a:p>
            <a:pPr rtl="0"/>
            <a:r>
              <a:rPr lang="en-GB" noProof="0"/>
              <a:t>Add a footer</a:t>
            </a:r>
          </a:p>
        </p:txBody>
      </p:sp>
      <p:sp>
        <p:nvSpPr>
          <p:cNvPr id="6" name="Slide Number Placeholder 5">
            <a:extLst>
              <a:ext uri="{FF2B5EF4-FFF2-40B4-BE49-F238E27FC236}">
                <a16:creationId xmlns:a16="http://schemas.microsoft.com/office/drawing/2014/main" id="{275D237A-BD90-4D90-B328-7F1A502A266D}"/>
              </a:ext>
            </a:extLst>
          </p:cNvPr>
          <p:cNvSpPr>
            <a:spLocks noGrp="1"/>
          </p:cNvSpPr>
          <p:nvPr>
            <p:ph type="sldNum" sz="quarter" idx="33"/>
          </p:nvPr>
        </p:nvSpPr>
        <p:spPr/>
        <p:txBody>
          <a:bodyPr rtlCol="0"/>
          <a:lstStyle/>
          <a:p>
            <a:pPr rtl="0"/>
            <a:fld id="{19B51A1E-902D-48AF-9020-955120F399B6}" type="slidenum">
              <a:rPr lang="en-GB" noProof="0" smtClean="0"/>
              <a:pPr/>
              <a:t>‹#›</a:t>
            </a:fld>
            <a:endParaRPr lang="en-GB" noProof="0"/>
          </a:p>
        </p:txBody>
      </p:sp>
    </p:spTree>
    <p:extLst>
      <p:ext uri="{BB962C8B-B14F-4D97-AF65-F5344CB8AC3E}">
        <p14:creationId xmlns:p14="http://schemas.microsoft.com/office/powerpoint/2010/main" val="15377968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p:bg bwMode="auto">
      <p:bgPr>
        <a:solidFill>
          <a:schemeClr val="bg1"/>
        </a:solidFill>
        <a:effectLst/>
      </p:bgPr>
    </p:bg>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554ED587-2D2F-4D3F-B55B-C64465AB4EC5}"/>
              </a:ext>
            </a:extLst>
          </p:cNvPr>
          <p:cNvSpPr/>
          <p:nvPr userDrawn="1"/>
        </p:nvSpPr>
        <p:spPr>
          <a:xfrm>
            <a:off x="69274" y="66963"/>
            <a:ext cx="9911201" cy="6727345"/>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GB" noProof="0"/>
          </a:p>
        </p:txBody>
      </p:sp>
      <p:sp>
        <p:nvSpPr>
          <p:cNvPr id="2" name="Title 1">
            <a:extLst>
              <a:ext uri="{FF2B5EF4-FFF2-40B4-BE49-F238E27FC236}">
                <a16:creationId xmlns:a16="http://schemas.microsoft.com/office/drawing/2014/main" id="{00F23EB7-E336-46EB-A4A0-3DB7A6BF4CE1}"/>
              </a:ext>
            </a:extLst>
          </p:cNvPr>
          <p:cNvSpPr>
            <a:spLocks noGrp="1"/>
          </p:cNvSpPr>
          <p:nvPr>
            <p:ph type="ctrTitle" hasCustomPrompt="1"/>
          </p:nvPr>
        </p:nvSpPr>
        <p:spPr>
          <a:xfrm>
            <a:off x="286990" y="4346296"/>
            <a:ext cx="6798250" cy="1674470"/>
          </a:xfrm>
        </p:spPr>
        <p:txBody>
          <a:bodyPr rtlCol="0" anchor="b"/>
          <a:lstStyle>
            <a:lvl1pPr algn="r">
              <a:lnSpc>
                <a:spcPts val="5000"/>
              </a:lnSpc>
              <a:defRPr sz="6000" b="1" cap="all" spc="-300" baseline="0">
                <a:solidFill>
                  <a:schemeClr val="bg1"/>
                </a:solidFill>
                <a:latin typeface="+mj-lt"/>
              </a:defRPr>
            </a:lvl1pPr>
          </a:lstStyle>
          <a:p>
            <a:pPr rtl="0"/>
            <a:r>
              <a:rPr lang="en-GB" noProof="0"/>
              <a:t>PRESENTATION TITLE</a:t>
            </a:r>
          </a:p>
        </p:txBody>
      </p:sp>
      <p:sp>
        <p:nvSpPr>
          <p:cNvPr id="3" name="Subtitle 2">
            <a:extLst>
              <a:ext uri="{FF2B5EF4-FFF2-40B4-BE49-F238E27FC236}">
                <a16:creationId xmlns:a16="http://schemas.microsoft.com/office/drawing/2014/main" id="{C9980B88-3F4A-4688-9ED0-17EF37E62D93}"/>
              </a:ext>
            </a:extLst>
          </p:cNvPr>
          <p:cNvSpPr>
            <a:spLocks noGrp="1"/>
          </p:cNvSpPr>
          <p:nvPr>
            <p:ph type="subTitle" idx="1"/>
          </p:nvPr>
        </p:nvSpPr>
        <p:spPr>
          <a:xfrm>
            <a:off x="7326418" y="4650539"/>
            <a:ext cx="2456210" cy="1192038"/>
          </a:xfrm>
          <a:solidFill>
            <a:schemeClr val="bg1"/>
          </a:solidFill>
        </p:spPr>
        <p:txBody>
          <a:bodyPr lIns="252000" tIns="0" rtlCol="0" anchor="ctr"/>
          <a:lstStyle>
            <a:lvl1pPr marL="0" indent="0" algn="l">
              <a:lnSpc>
                <a:spcPct val="100000"/>
              </a:lnSpc>
              <a:buNone/>
              <a:defRPr sz="1800" i="1">
                <a:solidFill>
                  <a:schemeClr val="tx1"/>
                </a:solidFill>
                <a:latin typeface="Times New Roman" panose="02020603050405020304" pitchFamily="18" charset="0"/>
                <a:cs typeface="Times New Roman" panose="02020603050405020304" pitchFamily="18"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rtl="0"/>
            <a:r>
              <a:rPr lang="en-US" noProof="0"/>
              <a:t>Click to edit Master subtitle style</a:t>
            </a:r>
            <a:endParaRPr lang="en-GB" noProof="0"/>
          </a:p>
        </p:txBody>
      </p:sp>
      <p:sp>
        <p:nvSpPr>
          <p:cNvPr id="7" name="Rectangle 6">
            <a:extLst>
              <a:ext uri="{FF2B5EF4-FFF2-40B4-BE49-F238E27FC236}">
                <a16:creationId xmlns:a16="http://schemas.microsoft.com/office/drawing/2014/main" id="{756F2950-BBCB-4A53-9EAC-D714777B8FA2}"/>
              </a:ext>
            </a:extLst>
          </p:cNvPr>
          <p:cNvSpPr/>
          <p:nvPr userDrawn="1"/>
        </p:nvSpPr>
        <p:spPr>
          <a:xfrm>
            <a:off x="0" y="6794309"/>
            <a:ext cx="9980476" cy="6369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GB" noProof="0"/>
          </a:p>
        </p:txBody>
      </p:sp>
      <p:sp>
        <p:nvSpPr>
          <p:cNvPr id="8" name="Rectangle 7">
            <a:extLst>
              <a:ext uri="{FF2B5EF4-FFF2-40B4-BE49-F238E27FC236}">
                <a16:creationId xmlns:a16="http://schemas.microsoft.com/office/drawing/2014/main" id="{D5253865-24CF-4EF5-92A5-F64EB9ABC8B7}"/>
              </a:ext>
            </a:extLst>
          </p:cNvPr>
          <p:cNvSpPr/>
          <p:nvPr userDrawn="1"/>
        </p:nvSpPr>
        <p:spPr>
          <a:xfrm>
            <a:off x="0" y="0"/>
            <a:ext cx="9980476" cy="6369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GB" noProof="0"/>
          </a:p>
        </p:txBody>
      </p:sp>
      <p:sp>
        <p:nvSpPr>
          <p:cNvPr id="11" name="Rectangle 10">
            <a:extLst>
              <a:ext uri="{FF2B5EF4-FFF2-40B4-BE49-F238E27FC236}">
                <a16:creationId xmlns:a16="http://schemas.microsoft.com/office/drawing/2014/main" id="{BBE19773-9B6A-4A2C-95A5-69A3788C2D94}"/>
              </a:ext>
            </a:extLst>
          </p:cNvPr>
          <p:cNvSpPr/>
          <p:nvPr userDrawn="1"/>
        </p:nvSpPr>
        <p:spPr>
          <a:xfrm rot="5400000">
            <a:off x="-3378441" y="3410285"/>
            <a:ext cx="6826157" cy="692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GB" noProof="0"/>
          </a:p>
        </p:txBody>
      </p:sp>
      <p:sp>
        <p:nvSpPr>
          <p:cNvPr id="5" name="Slide Number Placeholder 4">
            <a:extLst>
              <a:ext uri="{FF2B5EF4-FFF2-40B4-BE49-F238E27FC236}">
                <a16:creationId xmlns:a16="http://schemas.microsoft.com/office/drawing/2014/main" id="{E798A99C-9485-48F0-8E1E-227AD1348A45}"/>
              </a:ext>
            </a:extLst>
          </p:cNvPr>
          <p:cNvSpPr>
            <a:spLocks noGrp="1"/>
          </p:cNvSpPr>
          <p:nvPr>
            <p:ph type="sldNum" sz="quarter" idx="11"/>
          </p:nvPr>
        </p:nvSpPr>
        <p:spPr/>
        <p:txBody>
          <a:bodyPr rtlCol="0"/>
          <a:lstStyle/>
          <a:p>
            <a:pPr rtl="0"/>
            <a:fld id="{19B51A1E-902D-48AF-9020-955120F399B6}" type="slidenum">
              <a:rPr lang="en-GB" noProof="0" smtClean="0"/>
              <a:pPr/>
              <a:t>‹#›</a:t>
            </a:fld>
            <a:endParaRPr lang="en-GB" noProof="0"/>
          </a:p>
        </p:txBody>
      </p:sp>
    </p:spTree>
    <p:extLst>
      <p:ext uri="{BB962C8B-B14F-4D97-AF65-F5344CB8AC3E}">
        <p14:creationId xmlns:p14="http://schemas.microsoft.com/office/powerpoint/2010/main" val="221811559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16D0504D-4610-4E9E-A2DB-8B701F044BBC}"/>
              </a:ext>
            </a:extLst>
          </p:cNvPr>
          <p:cNvSpPr>
            <a:spLocks noGrp="1"/>
          </p:cNvSpPr>
          <p:nvPr>
            <p:ph type="ftr" sz="quarter" idx="12"/>
          </p:nvPr>
        </p:nvSpPr>
        <p:spPr/>
        <p:txBody>
          <a:bodyPr rtlCol="0"/>
          <a:lstStyle/>
          <a:p>
            <a:pPr rtl="0"/>
            <a:r>
              <a:rPr lang="en-GB" noProof="0"/>
              <a:t>Add a footer</a:t>
            </a:r>
          </a:p>
        </p:txBody>
      </p:sp>
      <p:sp>
        <p:nvSpPr>
          <p:cNvPr id="3" name="Slide Number Placeholder 2">
            <a:extLst>
              <a:ext uri="{FF2B5EF4-FFF2-40B4-BE49-F238E27FC236}">
                <a16:creationId xmlns:a16="http://schemas.microsoft.com/office/drawing/2014/main" id="{2310D190-B83D-438A-91BC-470C41B22A29}"/>
              </a:ext>
            </a:extLst>
          </p:cNvPr>
          <p:cNvSpPr>
            <a:spLocks noGrp="1"/>
          </p:cNvSpPr>
          <p:nvPr>
            <p:ph type="sldNum" sz="quarter" idx="13"/>
          </p:nvPr>
        </p:nvSpPr>
        <p:spPr/>
        <p:txBody>
          <a:bodyPr rtlCol="0"/>
          <a:lstStyle/>
          <a:p>
            <a:pPr rtl="0"/>
            <a:fld id="{19B51A1E-902D-48AF-9020-955120F399B6}" type="slidenum">
              <a:rPr lang="en-GB" noProof="0" smtClean="0"/>
              <a:pPr/>
              <a:t>‹#›</a:t>
            </a:fld>
            <a:endParaRPr lang="en-GB" noProof="0"/>
          </a:p>
        </p:txBody>
      </p:sp>
    </p:spTree>
    <p:extLst>
      <p:ext uri="{BB962C8B-B14F-4D97-AF65-F5344CB8AC3E}">
        <p14:creationId xmlns:p14="http://schemas.microsoft.com/office/powerpoint/2010/main" val="113976703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Slide with Large Image">
    <p:bg>
      <p:bgPr>
        <a:solidFill>
          <a:schemeClr val="bg1"/>
        </a:solidFill>
        <a:effectLst/>
      </p:bgPr>
    </p:bg>
    <p:spTree>
      <p:nvGrpSpPr>
        <p:cNvPr id="1" name=""/>
        <p:cNvGrpSpPr/>
        <p:nvPr/>
      </p:nvGrpSpPr>
      <p:grpSpPr>
        <a:xfrm>
          <a:off x="0" y="0"/>
          <a:ext cx="0" cy="0"/>
          <a:chOff x="0" y="0"/>
          <a:chExt cx="0" cy="0"/>
        </a:xfrm>
      </p:grpSpPr>
      <p:sp>
        <p:nvSpPr>
          <p:cNvPr id="9" name="Picture Placeholder 1">
            <a:extLst>
              <a:ext uri="{FF2B5EF4-FFF2-40B4-BE49-F238E27FC236}">
                <a16:creationId xmlns:a16="http://schemas.microsoft.com/office/drawing/2014/main" id="{069FFAE5-B16E-4571-88F7-52FA5354B1A1}"/>
              </a:ext>
            </a:extLst>
          </p:cNvPr>
          <p:cNvSpPr>
            <a:spLocks noGrp="1"/>
          </p:cNvSpPr>
          <p:nvPr>
            <p:ph type="pic" sz="quarter" idx="13" hasCustomPrompt="1"/>
          </p:nvPr>
        </p:nvSpPr>
        <p:spPr>
          <a:xfrm>
            <a:off x="69273" y="63691"/>
            <a:ext cx="9911201" cy="6727346"/>
          </a:xfrm>
          <a:solidFill>
            <a:schemeClr val="tx1">
              <a:lumMod val="75000"/>
              <a:lumOff val="25000"/>
            </a:schemeClr>
          </a:solidFill>
        </p:spPr>
        <p:txBody>
          <a:bodyPr rtlCol="0" anchor="ctr"/>
          <a:lstStyle>
            <a:lvl1pPr marL="0" indent="0" algn="ctr">
              <a:buNone/>
              <a:defRPr sz="1200" i="1">
                <a:solidFill>
                  <a:schemeClr val="bg1"/>
                </a:solidFill>
                <a:latin typeface="Times New Roman" panose="02020603050405020304" pitchFamily="18" charset="0"/>
                <a:cs typeface="Times New Roman" panose="02020603050405020304" pitchFamily="18" charset="0"/>
              </a:defRPr>
            </a:lvl1pPr>
          </a:lstStyle>
          <a:p>
            <a:pPr rtl="0"/>
            <a:r>
              <a:rPr lang="en-GB" noProof="0"/>
              <a:t>Insert or Drag &amp; Drop your photo</a:t>
            </a:r>
          </a:p>
        </p:txBody>
      </p:sp>
      <p:sp>
        <p:nvSpPr>
          <p:cNvPr id="2" name="Title 1">
            <a:extLst>
              <a:ext uri="{FF2B5EF4-FFF2-40B4-BE49-F238E27FC236}">
                <a16:creationId xmlns:a16="http://schemas.microsoft.com/office/drawing/2014/main" id="{00F23EB7-E336-46EB-A4A0-3DB7A6BF4CE1}"/>
              </a:ext>
            </a:extLst>
          </p:cNvPr>
          <p:cNvSpPr>
            <a:spLocks noGrp="1"/>
          </p:cNvSpPr>
          <p:nvPr>
            <p:ph type="ctrTitle" hasCustomPrompt="1"/>
          </p:nvPr>
        </p:nvSpPr>
        <p:spPr>
          <a:xfrm>
            <a:off x="286990" y="4346296"/>
            <a:ext cx="6798250" cy="1674470"/>
          </a:xfrm>
        </p:spPr>
        <p:txBody>
          <a:bodyPr rtlCol="0" anchor="b"/>
          <a:lstStyle>
            <a:lvl1pPr algn="r">
              <a:lnSpc>
                <a:spcPts val="5000"/>
              </a:lnSpc>
              <a:defRPr sz="6000" b="1" cap="all" spc="-300" baseline="0">
                <a:solidFill>
                  <a:schemeClr val="bg1"/>
                </a:solidFill>
                <a:latin typeface="+mj-lt"/>
              </a:defRPr>
            </a:lvl1pPr>
          </a:lstStyle>
          <a:p>
            <a:pPr rtl="0"/>
            <a:r>
              <a:rPr lang="en-GB" noProof="0"/>
              <a:t>PRESENTATION TITLE</a:t>
            </a:r>
          </a:p>
        </p:txBody>
      </p:sp>
      <p:sp>
        <p:nvSpPr>
          <p:cNvPr id="3" name="Subtitle 2">
            <a:extLst>
              <a:ext uri="{FF2B5EF4-FFF2-40B4-BE49-F238E27FC236}">
                <a16:creationId xmlns:a16="http://schemas.microsoft.com/office/drawing/2014/main" id="{C9980B88-3F4A-4688-9ED0-17EF37E62D93}"/>
              </a:ext>
            </a:extLst>
          </p:cNvPr>
          <p:cNvSpPr>
            <a:spLocks noGrp="1"/>
          </p:cNvSpPr>
          <p:nvPr>
            <p:ph type="subTitle" idx="1"/>
          </p:nvPr>
        </p:nvSpPr>
        <p:spPr>
          <a:xfrm>
            <a:off x="7326418" y="4650539"/>
            <a:ext cx="2456210" cy="1192038"/>
          </a:xfrm>
          <a:solidFill>
            <a:schemeClr val="bg1"/>
          </a:solidFill>
        </p:spPr>
        <p:txBody>
          <a:bodyPr lIns="252000" tIns="0" rtlCol="0" anchor="ctr"/>
          <a:lstStyle>
            <a:lvl1pPr marL="0" indent="0" algn="l">
              <a:lnSpc>
                <a:spcPct val="100000"/>
              </a:lnSpc>
              <a:buNone/>
              <a:defRPr sz="1800" i="1">
                <a:solidFill>
                  <a:schemeClr val="tx1"/>
                </a:solidFill>
                <a:latin typeface="Times New Roman" panose="02020603050405020304" pitchFamily="18" charset="0"/>
                <a:cs typeface="Times New Roman" panose="02020603050405020304" pitchFamily="18"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rtl="0"/>
            <a:r>
              <a:rPr lang="en-US" noProof="0"/>
              <a:t>Click to edit Master subtitle style</a:t>
            </a:r>
            <a:endParaRPr lang="en-GB" noProof="0"/>
          </a:p>
        </p:txBody>
      </p:sp>
      <p:sp>
        <p:nvSpPr>
          <p:cNvPr id="7" name="Rectangle 6">
            <a:extLst>
              <a:ext uri="{FF2B5EF4-FFF2-40B4-BE49-F238E27FC236}">
                <a16:creationId xmlns:a16="http://schemas.microsoft.com/office/drawing/2014/main" id="{756F2950-BBCB-4A53-9EAC-D714777B8FA2}"/>
              </a:ext>
            </a:extLst>
          </p:cNvPr>
          <p:cNvSpPr/>
          <p:nvPr userDrawn="1"/>
        </p:nvSpPr>
        <p:spPr>
          <a:xfrm>
            <a:off x="0" y="6794309"/>
            <a:ext cx="9980476" cy="6369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GB" noProof="0"/>
          </a:p>
        </p:txBody>
      </p:sp>
      <p:sp>
        <p:nvSpPr>
          <p:cNvPr id="8" name="Rectangle 7">
            <a:extLst>
              <a:ext uri="{FF2B5EF4-FFF2-40B4-BE49-F238E27FC236}">
                <a16:creationId xmlns:a16="http://schemas.microsoft.com/office/drawing/2014/main" id="{D5253865-24CF-4EF5-92A5-F64EB9ABC8B7}"/>
              </a:ext>
            </a:extLst>
          </p:cNvPr>
          <p:cNvSpPr/>
          <p:nvPr userDrawn="1"/>
        </p:nvSpPr>
        <p:spPr>
          <a:xfrm>
            <a:off x="0" y="0"/>
            <a:ext cx="9980476" cy="6369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GB" noProof="0"/>
          </a:p>
        </p:txBody>
      </p:sp>
      <p:sp>
        <p:nvSpPr>
          <p:cNvPr id="11" name="Rectangle 10">
            <a:extLst>
              <a:ext uri="{FF2B5EF4-FFF2-40B4-BE49-F238E27FC236}">
                <a16:creationId xmlns:a16="http://schemas.microsoft.com/office/drawing/2014/main" id="{BBE19773-9B6A-4A2C-95A5-69A3788C2D94}"/>
              </a:ext>
            </a:extLst>
          </p:cNvPr>
          <p:cNvSpPr/>
          <p:nvPr userDrawn="1"/>
        </p:nvSpPr>
        <p:spPr>
          <a:xfrm rot="5400000">
            <a:off x="-3378441" y="3410285"/>
            <a:ext cx="6826157" cy="692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GB" noProof="0"/>
          </a:p>
        </p:txBody>
      </p:sp>
      <p:sp>
        <p:nvSpPr>
          <p:cNvPr id="5" name="Slide Number Placeholder 4">
            <a:extLst>
              <a:ext uri="{FF2B5EF4-FFF2-40B4-BE49-F238E27FC236}">
                <a16:creationId xmlns:a16="http://schemas.microsoft.com/office/drawing/2014/main" id="{E798A99C-9485-48F0-8E1E-227AD1348A45}"/>
              </a:ext>
            </a:extLst>
          </p:cNvPr>
          <p:cNvSpPr>
            <a:spLocks noGrp="1"/>
          </p:cNvSpPr>
          <p:nvPr>
            <p:ph type="sldNum" sz="quarter" idx="11"/>
          </p:nvPr>
        </p:nvSpPr>
        <p:spPr/>
        <p:txBody>
          <a:bodyPr rtlCol="0"/>
          <a:lstStyle/>
          <a:p>
            <a:pPr rtl="0"/>
            <a:fld id="{19B51A1E-902D-48AF-9020-955120F399B6}" type="slidenum">
              <a:rPr lang="en-GB" noProof="0" smtClean="0"/>
              <a:pPr/>
              <a:t>‹#›</a:t>
            </a:fld>
            <a:endParaRPr lang="en-GB" noProof="0"/>
          </a:p>
        </p:txBody>
      </p:sp>
    </p:spTree>
    <p:extLst>
      <p:ext uri="{BB962C8B-B14F-4D97-AF65-F5344CB8AC3E}">
        <p14:creationId xmlns:p14="http://schemas.microsoft.com/office/powerpoint/2010/main" val="409473891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ontent Photo 1">
    <p:spTree>
      <p:nvGrpSpPr>
        <p:cNvPr id="1" name=""/>
        <p:cNvGrpSpPr/>
        <p:nvPr/>
      </p:nvGrpSpPr>
      <p:grpSpPr>
        <a:xfrm>
          <a:off x="0" y="0"/>
          <a:ext cx="0" cy="0"/>
          <a:chOff x="0" y="0"/>
          <a:chExt cx="0" cy="0"/>
        </a:xfrm>
      </p:grpSpPr>
      <p:sp>
        <p:nvSpPr>
          <p:cNvPr id="8" name="Picture Placeholder 1">
            <a:extLst>
              <a:ext uri="{FF2B5EF4-FFF2-40B4-BE49-F238E27FC236}">
                <a16:creationId xmlns:a16="http://schemas.microsoft.com/office/drawing/2014/main" id="{1599E2D7-24B3-4D66-9AFB-83C1AEC4DBBB}"/>
              </a:ext>
            </a:extLst>
          </p:cNvPr>
          <p:cNvSpPr>
            <a:spLocks noGrp="1"/>
          </p:cNvSpPr>
          <p:nvPr>
            <p:ph type="pic" sz="quarter" idx="33" hasCustomPrompt="1"/>
          </p:nvPr>
        </p:nvSpPr>
        <p:spPr>
          <a:xfrm>
            <a:off x="9980476" y="0"/>
            <a:ext cx="2211524" cy="6192000"/>
          </a:xfrm>
          <a:solidFill>
            <a:schemeClr val="bg1">
              <a:lumMod val="95000"/>
            </a:schemeClr>
          </a:solidFill>
        </p:spPr>
        <p:txBody>
          <a:bodyPr rtlCol="0" anchor="ctr"/>
          <a:lstStyle>
            <a:lvl1pPr marL="0" indent="0" algn="ctr">
              <a:buNone/>
              <a:defRPr sz="1200" i="1">
                <a:latin typeface="Times New Roman" panose="02020603050405020304" pitchFamily="18" charset="0"/>
                <a:cs typeface="Times New Roman" panose="02020603050405020304" pitchFamily="18" charset="0"/>
              </a:defRPr>
            </a:lvl1pPr>
          </a:lstStyle>
          <a:p>
            <a:pPr rtl="0"/>
            <a:r>
              <a:rPr lang="en-GB" noProof="0"/>
              <a:t>Insert or Drag &amp; Drop your photo</a:t>
            </a:r>
          </a:p>
        </p:txBody>
      </p:sp>
      <p:sp>
        <p:nvSpPr>
          <p:cNvPr id="2" name="Title 1">
            <a:extLst>
              <a:ext uri="{FF2B5EF4-FFF2-40B4-BE49-F238E27FC236}">
                <a16:creationId xmlns:a16="http://schemas.microsoft.com/office/drawing/2014/main" id="{40EE479C-D1F6-4BAC-80D2-90EF74E3261A}"/>
              </a:ext>
            </a:extLst>
          </p:cNvPr>
          <p:cNvSpPr>
            <a:spLocks noGrp="1"/>
          </p:cNvSpPr>
          <p:nvPr>
            <p:ph type="title" hasCustomPrompt="1"/>
          </p:nvPr>
        </p:nvSpPr>
        <p:spPr>
          <a:xfrm>
            <a:off x="4445086" y="1807950"/>
            <a:ext cx="5184913" cy="432000"/>
          </a:xfrm>
        </p:spPr>
        <p:txBody>
          <a:bodyPr rtlCol="0"/>
          <a:lstStyle>
            <a:lvl1pPr algn="r">
              <a:defRPr>
                <a:solidFill>
                  <a:schemeClr val="tx1"/>
                </a:solidFill>
              </a:defRPr>
            </a:lvl1pPr>
          </a:lstStyle>
          <a:p>
            <a:pPr rtl="0"/>
            <a:r>
              <a:rPr lang="en-GB" noProof="0"/>
              <a:t>Click to edit page title</a:t>
            </a:r>
          </a:p>
        </p:txBody>
      </p:sp>
      <p:sp>
        <p:nvSpPr>
          <p:cNvPr id="10" name="Subtitle 2">
            <a:extLst>
              <a:ext uri="{FF2B5EF4-FFF2-40B4-BE49-F238E27FC236}">
                <a16:creationId xmlns:a16="http://schemas.microsoft.com/office/drawing/2014/main" id="{3FAEED1D-0E66-4F74-9455-675F5CB7EAD4}"/>
              </a:ext>
            </a:extLst>
          </p:cNvPr>
          <p:cNvSpPr>
            <a:spLocks noGrp="1"/>
          </p:cNvSpPr>
          <p:nvPr>
            <p:ph type="body" sz="quarter" idx="32" hasCustomPrompt="1"/>
          </p:nvPr>
        </p:nvSpPr>
        <p:spPr>
          <a:xfrm>
            <a:off x="4444886" y="2383950"/>
            <a:ext cx="5184913" cy="360000"/>
          </a:xfrm>
        </p:spPr>
        <p:txBody>
          <a:bodyPr rtlCol="0"/>
          <a:lstStyle>
            <a:lvl1pPr marL="0" indent="0" algn="r">
              <a:buNone/>
              <a:defRPr i="1">
                <a:latin typeface="+mn-lt"/>
              </a:defRPr>
            </a:lvl1pPr>
            <a:lvl2pPr marL="266700" indent="0">
              <a:buNone/>
              <a:defRPr/>
            </a:lvl2pPr>
            <a:lvl3pPr marL="542925" indent="0">
              <a:buNone/>
              <a:defRPr/>
            </a:lvl3pPr>
            <a:lvl4pPr marL="809625" indent="0">
              <a:buNone/>
              <a:defRPr/>
            </a:lvl4pPr>
            <a:lvl5pPr marL="1076325" indent="0">
              <a:buNone/>
              <a:defRPr/>
            </a:lvl5pPr>
          </a:lstStyle>
          <a:p>
            <a:pPr lvl="0" rtl="0"/>
            <a:r>
              <a:rPr lang="en-GB" noProof="0"/>
              <a:t>Subtitle</a:t>
            </a:r>
          </a:p>
        </p:txBody>
      </p:sp>
      <p:sp>
        <p:nvSpPr>
          <p:cNvPr id="3" name="Content Placeholder 2">
            <a:extLst>
              <a:ext uri="{FF2B5EF4-FFF2-40B4-BE49-F238E27FC236}">
                <a16:creationId xmlns:a16="http://schemas.microsoft.com/office/drawing/2014/main" id="{A22238F2-C6EC-476F-8371-119AECBA5622}"/>
              </a:ext>
            </a:extLst>
          </p:cNvPr>
          <p:cNvSpPr>
            <a:spLocks noGrp="1"/>
          </p:cNvSpPr>
          <p:nvPr>
            <p:ph sz="half" idx="1" hasCustomPrompt="1"/>
          </p:nvPr>
        </p:nvSpPr>
        <p:spPr>
          <a:xfrm>
            <a:off x="4445000" y="2908300"/>
            <a:ext cx="5184800" cy="3283700"/>
          </a:xfrm>
          <a:solidFill>
            <a:schemeClr val="bg1"/>
          </a:solidFill>
        </p:spPr>
        <p:txBody>
          <a:bodyPr lIns="180000" tIns="252000" rIns="252000" rtlCol="0"/>
          <a:lstStyle>
            <a:lvl1pPr algn="l">
              <a:defRPr>
                <a:solidFill>
                  <a:schemeClr val="tx1">
                    <a:lumMod val="75000"/>
                    <a:lumOff val="25000"/>
                  </a:schemeClr>
                </a:solidFill>
              </a:defRPr>
            </a:lvl1pPr>
            <a:lvl2pPr algn="l">
              <a:defRPr>
                <a:solidFill>
                  <a:schemeClr val="tx1">
                    <a:lumMod val="75000"/>
                    <a:lumOff val="25000"/>
                  </a:schemeClr>
                </a:solidFill>
              </a:defRPr>
            </a:lvl2pPr>
            <a:lvl3pPr algn="l">
              <a:defRPr>
                <a:solidFill>
                  <a:schemeClr val="tx1">
                    <a:lumMod val="75000"/>
                    <a:lumOff val="25000"/>
                  </a:schemeClr>
                </a:solidFill>
              </a:defRPr>
            </a:lvl3pPr>
            <a:lvl4pPr algn="l">
              <a:defRPr>
                <a:solidFill>
                  <a:schemeClr val="tx1">
                    <a:lumMod val="75000"/>
                    <a:lumOff val="25000"/>
                  </a:schemeClr>
                </a:solidFill>
              </a:defRPr>
            </a:lvl4pPr>
            <a:lvl5pPr algn="l">
              <a:defRPr>
                <a:solidFill>
                  <a:schemeClr val="tx1">
                    <a:lumMod val="75000"/>
                    <a:lumOff val="25000"/>
                  </a:schemeClr>
                </a:solidFill>
              </a:defRPr>
            </a:lvl5pPr>
          </a:lstStyle>
          <a:p>
            <a:pPr lvl="0" rtl="0"/>
            <a:r>
              <a:rPr lang="en-GB" noProof="0"/>
              <a:t>Edit Master text styles</a:t>
            </a:r>
          </a:p>
          <a:p>
            <a:pPr lvl="1" rtl="0"/>
            <a:r>
              <a:rPr lang="en-GB" noProof="0"/>
              <a:t>Second level</a:t>
            </a:r>
          </a:p>
          <a:p>
            <a:pPr lvl="2" rtl="0"/>
            <a:r>
              <a:rPr lang="en-GB" noProof="0"/>
              <a:t>Third level</a:t>
            </a:r>
          </a:p>
          <a:p>
            <a:pPr lvl="3" rtl="0"/>
            <a:r>
              <a:rPr lang="en-GB" noProof="0"/>
              <a:t>Fourth level</a:t>
            </a:r>
          </a:p>
          <a:p>
            <a:pPr lvl="4" rtl="0"/>
            <a:r>
              <a:rPr lang="en-GB" noProof="0"/>
              <a:t>Fifth level</a:t>
            </a:r>
          </a:p>
        </p:txBody>
      </p:sp>
      <p:sp>
        <p:nvSpPr>
          <p:cNvPr id="4" name="Footer Placeholder 3">
            <a:extLst>
              <a:ext uri="{FF2B5EF4-FFF2-40B4-BE49-F238E27FC236}">
                <a16:creationId xmlns:a16="http://schemas.microsoft.com/office/drawing/2014/main" id="{57847F90-9DB6-4832-9EB7-393AADAE8B70}"/>
              </a:ext>
            </a:extLst>
          </p:cNvPr>
          <p:cNvSpPr>
            <a:spLocks noGrp="1"/>
          </p:cNvSpPr>
          <p:nvPr>
            <p:ph type="ftr" sz="quarter" idx="13"/>
          </p:nvPr>
        </p:nvSpPr>
        <p:spPr/>
        <p:txBody>
          <a:bodyPr rtlCol="0"/>
          <a:lstStyle/>
          <a:p>
            <a:pPr rtl="0"/>
            <a:r>
              <a:rPr lang="en-GB" noProof="0"/>
              <a:t>Add a footer</a:t>
            </a:r>
          </a:p>
        </p:txBody>
      </p:sp>
      <p:sp>
        <p:nvSpPr>
          <p:cNvPr id="5" name="Slide Number Placeholder 4">
            <a:extLst>
              <a:ext uri="{FF2B5EF4-FFF2-40B4-BE49-F238E27FC236}">
                <a16:creationId xmlns:a16="http://schemas.microsoft.com/office/drawing/2014/main" id="{53DA1E79-BA17-41C5-98B7-CFBC5859A512}"/>
              </a:ext>
            </a:extLst>
          </p:cNvPr>
          <p:cNvSpPr>
            <a:spLocks noGrp="1"/>
          </p:cNvSpPr>
          <p:nvPr>
            <p:ph type="sldNum" sz="quarter" idx="34"/>
          </p:nvPr>
        </p:nvSpPr>
        <p:spPr/>
        <p:txBody>
          <a:bodyPr rtlCol="0"/>
          <a:lstStyle/>
          <a:p>
            <a:pPr rtl="0"/>
            <a:fld id="{19B51A1E-902D-48AF-9020-955120F399B6}" type="slidenum">
              <a:rPr lang="en-GB" noProof="0" smtClean="0"/>
              <a:pPr/>
              <a:t>‹#›</a:t>
            </a:fld>
            <a:endParaRPr lang="en-GB" noProof="0"/>
          </a:p>
        </p:txBody>
      </p:sp>
    </p:spTree>
    <p:extLst>
      <p:ext uri="{BB962C8B-B14F-4D97-AF65-F5344CB8AC3E}">
        <p14:creationId xmlns:p14="http://schemas.microsoft.com/office/powerpoint/2010/main" val="135010399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ntent photo 2">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A22238F2-C6EC-476F-8371-119AECBA5622}"/>
              </a:ext>
            </a:extLst>
          </p:cNvPr>
          <p:cNvSpPr>
            <a:spLocks noGrp="1"/>
          </p:cNvSpPr>
          <p:nvPr>
            <p:ph sz="half" idx="1" hasCustomPrompt="1"/>
          </p:nvPr>
        </p:nvSpPr>
        <p:spPr>
          <a:xfrm>
            <a:off x="3823393" y="1343906"/>
            <a:ext cx="3736800" cy="3933645"/>
          </a:xfrm>
          <a:solidFill>
            <a:schemeClr val="bg1"/>
          </a:solidFill>
        </p:spPr>
        <p:txBody>
          <a:bodyPr lIns="180000" tIns="180000" rIns="180000" rtlCol="0"/>
          <a:lstStyle>
            <a:lvl1pPr>
              <a:defRPr>
                <a:solidFill>
                  <a:schemeClr val="tx1">
                    <a:lumMod val="75000"/>
                    <a:lumOff val="25000"/>
                  </a:schemeClr>
                </a:solidFill>
              </a:defRPr>
            </a:lvl1pPr>
            <a:lvl2pPr>
              <a:defRPr>
                <a:solidFill>
                  <a:schemeClr val="tx1">
                    <a:lumMod val="75000"/>
                    <a:lumOff val="25000"/>
                  </a:schemeClr>
                </a:solidFill>
              </a:defRPr>
            </a:lvl2pPr>
            <a:lvl3pPr>
              <a:defRPr>
                <a:solidFill>
                  <a:schemeClr val="tx1">
                    <a:lumMod val="75000"/>
                    <a:lumOff val="25000"/>
                  </a:schemeClr>
                </a:solidFill>
              </a:defRPr>
            </a:lvl3pPr>
            <a:lvl4pPr>
              <a:defRPr>
                <a:solidFill>
                  <a:schemeClr val="tx1">
                    <a:lumMod val="75000"/>
                    <a:lumOff val="25000"/>
                  </a:schemeClr>
                </a:solidFill>
              </a:defRPr>
            </a:lvl4pPr>
            <a:lvl5pPr>
              <a:defRPr>
                <a:solidFill>
                  <a:schemeClr val="tx1">
                    <a:lumMod val="75000"/>
                    <a:lumOff val="25000"/>
                  </a:schemeClr>
                </a:solidFill>
              </a:defRPr>
            </a:lvl5pPr>
          </a:lstStyle>
          <a:p>
            <a:pPr lvl="0" rtl="0"/>
            <a:r>
              <a:rPr lang="en-GB" noProof="0"/>
              <a:t>Edit Master text styles</a:t>
            </a:r>
          </a:p>
          <a:p>
            <a:pPr lvl="1" rtl="0"/>
            <a:r>
              <a:rPr lang="en-GB" noProof="0"/>
              <a:t>Second level</a:t>
            </a:r>
          </a:p>
          <a:p>
            <a:pPr lvl="2" rtl="0"/>
            <a:r>
              <a:rPr lang="en-GB" noProof="0"/>
              <a:t>Third level</a:t>
            </a:r>
          </a:p>
          <a:p>
            <a:pPr lvl="3" rtl="0"/>
            <a:r>
              <a:rPr lang="en-GB" noProof="0"/>
              <a:t>Fourth level</a:t>
            </a:r>
          </a:p>
          <a:p>
            <a:pPr lvl="4" rtl="0"/>
            <a:r>
              <a:rPr lang="en-GB" noProof="0"/>
              <a:t>Fifth level</a:t>
            </a:r>
          </a:p>
        </p:txBody>
      </p:sp>
      <p:sp>
        <p:nvSpPr>
          <p:cNvPr id="4" name="Footer Placeholder 3">
            <a:extLst>
              <a:ext uri="{FF2B5EF4-FFF2-40B4-BE49-F238E27FC236}">
                <a16:creationId xmlns:a16="http://schemas.microsoft.com/office/drawing/2014/main" id="{57847F90-9DB6-4832-9EB7-393AADAE8B70}"/>
              </a:ext>
            </a:extLst>
          </p:cNvPr>
          <p:cNvSpPr>
            <a:spLocks noGrp="1"/>
          </p:cNvSpPr>
          <p:nvPr>
            <p:ph type="ftr" sz="quarter" idx="13"/>
          </p:nvPr>
        </p:nvSpPr>
        <p:spPr/>
        <p:txBody>
          <a:bodyPr rtlCol="0"/>
          <a:lstStyle/>
          <a:p>
            <a:pPr rtl="0"/>
            <a:r>
              <a:rPr lang="en-GB" noProof="0"/>
              <a:t>Add a footer</a:t>
            </a:r>
          </a:p>
        </p:txBody>
      </p:sp>
      <p:sp>
        <p:nvSpPr>
          <p:cNvPr id="5" name="Slide Number Placeholder 4">
            <a:extLst>
              <a:ext uri="{FF2B5EF4-FFF2-40B4-BE49-F238E27FC236}">
                <a16:creationId xmlns:a16="http://schemas.microsoft.com/office/drawing/2014/main" id="{53DA1E79-BA17-41C5-98B7-CFBC5859A512}"/>
              </a:ext>
            </a:extLst>
          </p:cNvPr>
          <p:cNvSpPr>
            <a:spLocks noGrp="1"/>
          </p:cNvSpPr>
          <p:nvPr>
            <p:ph type="sldNum" sz="quarter" idx="34"/>
          </p:nvPr>
        </p:nvSpPr>
        <p:spPr/>
        <p:txBody>
          <a:bodyPr rtlCol="0"/>
          <a:lstStyle/>
          <a:p>
            <a:pPr rtl="0"/>
            <a:fld id="{19B51A1E-902D-48AF-9020-955120F399B6}" type="slidenum">
              <a:rPr lang="en-GB" noProof="0" smtClean="0"/>
              <a:pPr/>
              <a:t>‹#›</a:t>
            </a:fld>
            <a:endParaRPr lang="en-GB" noProof="0"/>
          </a:p>
        </p:txBody>
      </p:sp>
      <p:sp>
        <p:nvSpPr>
          <p:cNvPr id="9" name="Picture Placeholder 6">
            <a:extLst>
              <a:ext uri="{FF2B5EF4-FFF2-40B4-BE49-F238E27FC236}">
                <a16:creationId xmlns:a16="http://schemas.microsoft.com/office/drawing/2014/main" id="{492C2A1D-F7BD-46B6-BC01-15D365ACD50B}"/>
              </a:ext>
            </a:extLst>
          </p:cNvPr>
          <p:cNvSpPr>
            <a:spLocks noGrp="1"/>
          </p:cNvSpPr>
          <p:nvPr>
            <p:ph type="pic" sz="quarter" idx="14" hasCustomPrompt="1"/>
          </p:nvPr>
        </p:nvSpPr>
        <p:spPr>
          <a:xfrm>
            <a:off x="7560193" y="1344803"/>
            <a:ext cx="3737526" cy="3933645"/>
          </a:xfrm>
          <a:solidFill>
            <a:schemeClr val="tx1">
              <a:lumMod val="75000"/>
              <a:lumOff val="25000"/>
            </a:schemeClr>
          </a:solidFill>
        </p:spPr>
        <p:txBody>
          <a:bodyPr rtlCol="0" anchor="ctr"/>
          <a:lstStyle>
            <a:lvl1pPr marL="0" indent="0" algn="ctr">
              <a:buNone/>
              <a:defRPr sz="1200" i="1">
                <a:solidFill>
                  <a:schemeClr val="bg1"/>
                </a:solidFill>
                <a:latin typeface="Times New Roman" panose="02020603050405020304" pitchFamily="18" charset="0"/>
                <a:cs typeface="Times New Roman" panose="02020603050405020304" pitchFamily="18" charset="0"/>
              </a:defRPr>
            </a:lvl1pPr>
          </a:lstStyle>
          <a:p>
            <a:pPr rtl="0"/>
            <a:r>
              <a:rPr lang="en-GB" noProof="0"/>
              <a:t>Insert or Drag &amp; Drop your photo</a:t>
            </a:r>
          </a:p>
        </p:txBody>
      </p:sp>
      <p:sp>
        <p:nvSpPr>
          <p:cNvPr id="6" name="Title 5">
            <a:extLst>
              <a:ext uri="{FF2B5EF4-FFF2-40B4-BE49-F238E27FC236}">
                <a16:creationId xmlns:a16="http://schemas.microsoft.com/office/drawing/2014/main" id="{7F4F1543-153D-4F77-A4A9-C9BBA1C2052E}"/>
              </a:ext>
            </a:extLst>
          </p:cNvPr>
          <p:cNvSpPr>
            <a:spLocks noGrp="1"/>
          </p:cNvSpPr>
          <p:nvPr>
            <p:ph type="title"/>
          </p:nvPr>
        </p:nvSpPr>
        <p:spPr>
          <a:xfrm>
            <a:off x="432000" y="432000"/>
            <a:ext cx="9131100" cy="432000"/>
          </a:xfrm>
        </p:spPr>
        <p:txBody>
          <a:bodyPr rtlCol="0"/>
          <a:lstStyle/>
          <a:p>
            <a:pPr rtl="0"/>
            <a:r>
              <a:rPr lang="en-US" noProof="0"/>
              <a:t>Click to edit Master title style</a:t>
            </a:r>
            <a:endParaRPr lang="en-GB" noProof="0"/>
          </a:p>
        </p:txBody>
      </p:sp>
      <p:sp>
        <p:nvSpPr>
          <p:cNvPr id="11" name="Subtitle 2">
            <a:extLst>
              <a:ext uri="{FF2B5EF4-FFF2-40B4-BE49-F238E27FC236}">
                <a16:creationId xmlns:a16="http://schemas.microsoft.com/office/drawing/2014/main" id="{9FAA210E-391A-499A-89D5-F222045FD1A4}"/>
              </a:ext>
            </a:extLst>
          </p:cNvPr>
          <p:cNvSpPr>
            <a:spLocks noGrp="1"/>
          </p:cNvSpPr>
          <p:nvPr>
            <p:ph type="body" sz="quarter" idx="32" hasCustomPrompt="1"/>
          </p:nvPr>
        </p:nvSpPr>
        <p:spPr>
          <a:xfrm>
            <a:off x="431800" y="1008000"/>
            <a:ext cx="6895900" cy="360000"/>
          </a:xfrm>
        </p:spPr>
        <p:txBody>
          <a:bodyPr rtlCol="0"/>
          <a:lstStyle>
            <a:lvl1pPr marL="0" indent="0">
              <a:buNone/>
              <a:defRPr i="1">
                <a:latin typeface="+mn-lt"/>
              </a:defRPr>
            </a:lvl1pPr>
            <a:lvl2pPr marL="266700" indent="0">
              <a:buNone/>
              <a:defRPr/>
            </a:lvl2pPr>
            <a:lvl3pPr marL="542925" indent="0">
              <a:buNone/>
              <a:defRPr/>
            </a:lvl3pPr>
            <a:lvl4pPr marL="809625" indent="0">
              <a:buNone/>
              <a:defRPr/>
            </a:lvl4pPr>
            <a:lvl5pPr marL="1076325" indent="0">
              <a:buNone/>
              <a:defRPr/>
            </a:lvl5pPr>
          </a:lstStyle>
          <a:p>
            <a:pPr lvl="0" rtl="0"/>
            <a:r>
              <a:rPr lang="en-GB" noProof="0"/>
              <a:t>Subtitle</a:t>
            </a:r>
          </a:p>
        </p:txBody>
      </p:sp>
    </p:spTree>
    <p:extLst>
      <p:ext uri="{BB962C8B-B14F-4D97-AF65-F5344CB8AC3E}">
        <p14:creationId xmlns:p14="http://schemas.microsoft.com/office/powerpoint/2010/main" val="234719799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mparison with subtitl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288DD7-6DAF-436D-B04A-EBCCAA36917C}"/>
              </a:ext>
            </a:extLst>
          </p:cNvPr>
          <p:cNvSpPr>
            <a:spLocks noGrp="1"/>
          </p:cNvSpPr>
          <p:nvPr>
            <p:ph type="title" hasCustomPrompt="1"/>
          </p:nvPr>
        </p:nvSpPr>
        <p:spPr>
          <a:xfrm>
            <a:off x="432000" y="432000"/>
            <a:ext cx="9198000" cy="432000"/>
          </a:xfrm>
        </p:spPr>
        <p:txBody>
          <a:bodyPr rtlCol="0"/>
          <a:lstStyle>
            <a:lvl1pPr>
              <a:defRPr>
                <a:solidFill>
                  <a:schemeClr val="tx1"/>
                </a:solidFill>
              </a:defRPr>
            </a:lvl1pPr>
          </a:lstStyle>
          <a:p>
            <a:pPr rtl="0"/>
            <a:r>
              <a:rPr lang="en-GB" noProof="0"/>
              <a:t>Click to edit page title</a:t>
            </a:r>
          </a:p>
        </p:txBody>
      </p:sp>
      <p:sp>
        <p:nvSpPr>
          <p:cNvPr id="9" name="Subtitle 2">
            <a:extLst>
              <a:ext uri="{FF2B5EF4-FFF2-40B4-BE49-F238E27FC236}">
                <a16:creationId xmlns:a16="http://schemas.microsoft.com/office/drawing/2014/main" id="{E4633398-8EC3-417B-BEA6-101D8F224678}"/>
              </a:ext>
            </a:extLst>
          </p:cNvPr>
          <p:cNvSpPr>
            <a:spLocks noGrp="1"/>
          </p:cNvSpPr>
          <p:nvPr>
            <p:ph type="body" sz="quarter" idx="32" hasCustomPrompt="1"/>
          </p:nvPr>
        </p:nvSpPr>
        <p:spPr>
          <a:xfrm>
            <a:off x="431800" y="1008000"/>
            <a:ext cx="9198000" cy="360000"/>
          </a:xfrm>
        </p:spPr>
        <p:txBody>
          <a:bodyPr rtlCol="0"/>
          <a:lstStyle>
            <a:lvl1pPr marL="0" indent="0">
              <a:buNone/>
              <a:defRPr i="1">
                <a:latin typeface="+mn-lt"/>
              </a:defRPr>
            </a:lvl1pPr>
            <a:lvl2pPr marL="266700" indent="0">
              <a:buNone/>
              <a:defRPr/>
            </a:lvl2pPr>
            <a:lvl3pPr marL="542925" indent="0">
              <a:buNone/>
              <a:defRPr/>
            </a:lvl3pPr>
            <a:lvl4pPr marL="809625" indent="0">
              <a:buNone/>
              <a:defRPr/>
            </a:lvl4pPr>
            <a:lvl5pPr marL="1076325" indent="0">
              <a:buNone/>
              <a:defRPr/>
            </a:lvl5pPr>
          </a:lstStyle>
          <a:p>
            <a:pPr lvl="0" rtl="0"/>
            <a:r>
              <a:rPr lang="en-GB" noProof="0"/>
              <a:t>Subtitle</a:t>
            </a:r>
          </a:p>
        </p:txBody>
      </p:sp>
      <p:sp>
        <p:nvSpPr>
          <p:cNvPr id="3" name="Comparison Left Placeholder 1">
            <a:extLst>
              <a:ext uri="{FF2B5EF4-FFF2-40B4-BE49-F238E27FC236}">
                <a16:creationId xmlns:a16="http://schemas.microsoft.com/office/drawing/2014/main" id="{9322B50D-6A7D-41C6-BA57-613BC231DF36}"/>
              </a:ext>
            </a:extLst>
          </p:cNvPr>
          <p:cNvSpPr>
            <a:spLocks noGrp="1"/>
          </p:cNvSpPr>
          <p:nvPr>
            <p:ph type="body" idx="1" hasCustomPrompt="1"/>
          </p:nvPr>
        </p:nvSpPr>
        <p:spPr>
          <a:xfrm>
            <a:off x="432000" y="1432296"/>
            <a:ext cx="4500000" cy="527076"/>
          </a:xfrm>
          <a:solidFill>
            <a:schemeClr val="tx1"/>
          </a:solidFill>
        </p:spPr>
        <p:txBody>
          <a:bodyPr lIns="180000" tIns="36000" rtlCol="0" anchor="ctr"/>
          <a:lstStyle>
            <a:lvl1pPr marL="0" indent="0">
              <a:buNone/>
              <a:defRPr sz="2400" b="1" spc="-150">
                <a:solidFill>
                  <a:schemeClr val="bg1"/>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rtl="0"/>
            <a:r>
              <a:rPr lang="en-GB" noProof="0"/>
              <a:t>Edit Master text styles</a:t>
            </a:r>
          </a:p>
        </p:txBody>
      </p:sp>
      <p:sp>
        <p:nvSpPr>
          <p:cNvPr id="4" name="Content Placeholder 2">
            <a:extLst>
              <a:ext uri="{FF2B5EF4-FFF2-40B4-BE49-F238E27FC236}">
                <a16:creationId xmlns:a16="http://schemas.microsoft.com/office/drawing/2014/main" id="{9FD584DA-F775-47B8-A1D7-6556AD5FCBD2}"/>
              </a:ext>
            </a:extLst>
          </p:cNvPr>
          <p:cNvSpPr>
            <a:spLocks noGrp="1"/>
          </p:cNvSpPr>
          <p:nvPr>
            <p:ph sz="half" idx="2" hasCustomPrompt="1"/>
          </p:nvPr>
        </p:nvSpPr>
        <p:spPr>
          <a:xfrm>
            <a:off x="432000" y="2023668"/>
            <a:ext cx="4500000" cy="4168332"/>
          </a:xfrm>
        </p:spPr>
        <p:txBody>
          <a:bodyPr rtlCol="0"/>
          <a:lstStyle>
            <a:lvl1pPr>
              <a:defRPr>
                <a:solidFill>
                  <a:schemeClr val="tx1">
                    <a:lumMod val="75000"/>
                    <a:lumOff val="25000"/>
                  </a:schemeClr>
                </a:solidFill>
              </a:defRPr>
            </a:lvl1pPr>
            <a:lvl2pPr>
              <a:defRPr>
                <a:solidFill>
                  <a:schemeClr val="tx1">
                    <a:lumMod val="75000"/>
                    <a:lumOff val="25000"/>
                  </a:schemeClr>
                </a:solidFill>
              </a:defRPr>
            </a:lvl2pPr>
            <a:lvl3pPr>
              <a:defRPr>
                <a:solidFill>
                  <a:schemeClr val="tx1">
                    <a:lumMod val="75000"/>
                    <a:lumOff val="25000"/>
                  </a:schemeClr>
                </a:solidFill>
              </a:defRPr>
            </a:lvl3pPr>
            <a:lvl4pPr>
              <a:defRPr>
                <a:solidFill>
                  <a:schemeClr val="tx1">
                    <a:lumMod val="75000"/>
                    <a:lumOff val="25000"/>
                  </a:schemeClr>
                </a:solidFill>
              </a:defRPr>
            </a:lvl4pPr>
            <a:lvl5pPr>
              <a:defRPr>
                <a:solidFill>
                  <a:schemeClr val="tx1">
                    <a:lumMod val="75000"/>
                    <a:lumOff val="25000"/>
                  </a:schemeClr>
                </a:solidFill>
              </a:defRPr>
            </a:lvl5pPr>
          </a:lstStyle>
          <a:p>
            <a:pPr lvl="0" rtl="0"/>
            <a:r>
              <a:rPr lang="en-GB" noProof="0"/>
              <a:t>Edit Master text styles</a:t>
            </a:r>
          </a:p>
          <a:p>
            <a:pPr lvl="1" rtl="0"/>
            <a:r>
              <a:rPr lang="en-GB" noProof="0"/>
              <a:t>Second level</a:t>
            </a:r>
          </a:p>
          <a:p>
            <a:pPr lvl="2" rtl="0"/>
            <a:r>
              <a:rPr lang="en-GB" noProof="0"/>
              <a:t>Third level</a:t>
            </a:r>
          </a:p>
          <a:p>
            <a:pPr lvl="3" rtl="0"/>
            <a:r>
              <a:rPr lang="en-GB" noProof="0"/>
              <a:t>Fourth level</a:t>
            </a:r>
          </a:p>
          <a:p>
            <a:pPr lvl="4" rtl="0"/>
            <a:r>
              <a:rPr lang="en-GB" noProof="0"/>
              <a:t>Fifth level</a:t>
            </a:r>
          </a:p>
        </p:txBody>
      </p:sp>
      <p:sp>
        <p:nvSpPr>
          <p:cNvPr id="12" name="Comparison Left Placeholder 2">
            <a:extLst>
              <a:ext uri="{FF2B5EF4-FFF2-40B4-BE49-F238E27FC236}">
                <a16:creationId xmlns:a16="http://schemas.microsoft.com/office/drawing/2014/main" id="{78A963F8-6F6E-440E-B3B3-DDE13C083A36}"/>
              </a:ext>
            </a:extLst>
          </p:cNvPr>
          <p:cNvSpPr>
            <a:spLocks noGrp="1"/>
          </p:cNvSpPr>
          <p:nvPr>
            <p:ph type="body" sz="quarter" idx="13" hasCustomPrompt="1"/>
          </p:nvPr>
        </p:nvSpPr>
        <p:spPr>
          <a:xfrm>
            <a:off x="5129800" y="1433105"/>
            <a:ext cx="4500000" cy="525283"/>
          </a:xfrm>
          <a:solidFill>
            <a:schemeClr val="tx1"/>
          </a:solidFill>
        </p:spPr>
        <p:txBody>
          <a:bodyPr lIns="180000" tIns="36000" rtlCol="0" anchor="ctr"/>
          <a:lstStyle>
            <a:lvl1pPr marL="0" indent="0">
              <a:buNone/>
              <a:defRPr sz="2400" b="1" spc="-150">
                <a:solidFill>
                  <a:schemeClr val="bg1"/>
                </a:solidFill>
                <a:latin typeface="+mj-lt"/>
              </a:defRPr>
            </a:lvl1pPr>
          </a:lstStyle>
          <a:p>
            <a:pPr lvl="0" rtl="0"/>
            <a:r>
              <a:rPr lang="en-GB" noProof="0"/>
              <a:t>Edit Master text styles</a:t>
            </a:r>
          </a:p>
        </p:txBody>
      </p:sp>
      <p:sp>
        <p:nvSpPr>
          <p:cNvPr id="8" name="Text Placeholder 4">
            <a:extLst>
              <a:ext uri="{FF2B5EF4-FFF2-40B4-BE49-F238E27FC236}">
                <a16:creationId xmlns:a16="http://schemas.microsoft.com/office/drawing/2014/main" id="{DF0A5256-B267-47DA-858A-0F3867CB6139}"/>
              </a:ext>
            </a:extLst>
          </p:cNvPr>
          <p:cNvSpPr>
            <a:spLocks noGrp="1"/>
          </p:cNvSpPr>
          <p:nvPr>
            <p:ph type="body" sz="quarter" idx="12" hasCustomPrompt="1"/>
          </p:nvPr>
        </p:nvSpPr>
        <p:spPr>
          <a:xfrm>
            <a:off x="5129800" y="2020359"/>
            <a:ext cx="4500000" cy="4170891"/>
          </a:xfrm>
        </p:spPr>
        <p:txBody>
          <a:bodyPr rtlCol="0"/>
          <a:lstStyle/>
          <a:p>
            <a:pPr lvl="0" rtl="0"/>
            <a:r>
              <a:rPr lang="en-GB" noProof="0"/>
              <a:t>Edit Master text styles</a:t>
            </a:r>
          </a:p>
          <a:p>
            <a:pPr lvl="1" rtl="0"/>
            <a:r>
              <a:rPr lang="en-GB" noProof="0"/>
              <a:t>Second level</a:t>
            </a:r>
          </a:p>
          <a:p>
            <a:pPr lvl="2" rtl="0"/>
            <a:r>
              <a:rPr lang="en-GB" noProof="0"/>
              <a:t>Third level</a:t>
            </a:r>
          </a:p>
          <a:p>
            <a:pPr lvl="3" rtl="0"/>
            <a:r>
              <a:rPr lang="en-GB" noProof="0"/>
              <a:t>Fourth level</a:t>
            </a:r>
          </a:p>
          <a:p>
            <a:pPr lvl="4" rtl="0"/>
            <a:r>
              <a:rPr lang="en-GB" noProof="0"/>
              <a:t>Fifth level</a:t>
            </a:r>
          </a:p>
        </p:txBody>
      </p:sp>
      <p:sp>
        <p:nvSpPr>
          <p:cNvPr id="5" name="Footer Placeholder 4">
            <a:extLst>
              <a:ext uri="{FF2B5EF4-FFF2-40B4-BE49-F238E27FC236}">
                <a16:creationId xmlns:a16="http://schemas.microsoft.com/office/drawing/2014/main" id="{646B8F99-FAB0-4B33-87ED-9FF46D11A907}"/>
              </a:ext>
            </a:extLst>
          </p:cNvPr>
          <p:cNvSpPr>
            <a:spLocks noGrp="1"/>
          </p:cNvSpPr>
          <p:nvPr>
            <p:ph type="ftr" sz="quarter" idx="14"/>
          </p:nvPr>
        </p:nvSpPr>
        <p:spPr/>
        <p:txBody>
          <a:bodyPr rtlCol="0"/>
          <a:lstStyle/>
          <a:p>
            <a:pPr rtl="0"/>
            <a:r>
              <a:rPr lang="en-GB" noProof="0"/>
              <a:t>Add a footer</a:t>
            </a:r>
          </a:p>
        </p:txBody>
      </p:sp>
      <p:sp>
        <p:nvSpPr>
          <p:cNvPr id="6" name="Slide Number Placeholder 5">
            <a:extLst>
              <a:ext uri="{FF2B5EF4-FFF2-40B4-BE49-F238E27FC236}">
                <a16:creationId xmlns:a16="http://schemas.microsoft.com/office/drawing/2014/main" id="{275D237A-BD90-4D90-B328-7F1A502A266D}"/>
              </a:ext>
            </a:extLst>
          </p:cNvPr>
          <p:cNvSpPr>
            <a:spLocks noGrp="1"/>
          </p:cNvSpPr>
          <p:nvPr>
            <p:ph type="sldNum" sz="quarter" idx="33"/>
          </p:nvPr>
        </p:nvSpPr>
        <p:spPr/>
        <p:txBody>
          <a:bodyPr rtlCol="0"/>
          <a:lstStyle/>
          <a:p>
            <a:pPr rtl="0"/>
            <a:fld id="{19B51A1E-902D-48AF-9020-955120F399B6}" type="slidenum">
              <a:rPr lang="en-GB" noProof="0" smtClean="0"/>
              <a:pPr/>
              <a:t>‹#›</a:t>
            </a:fld>
            <a:endParaRPr lang="en-GB" noProof="0"/>
          </a:p>
        </p:txBody>
      </p:sp>
    </p:spTree>
    <p:extLst>
      <p:ext uri="{BB962C8B-B14F-4D97-AF65-F5344CB8AC3E}">
        <p14:creationId xmlns:p14="http://schemas.microsoft.com/office/powerpoint/2010/main" val="250995575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Large Photo">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890ED7CE-A9D2-4D19-B978-56BFB74E657C}"/>
              </a:ext>
            </a:extLst>
          </p:cNvPr>
          <p:cNvSpPr>
            <a:spLocks noGrp="1"/>
          </p:cNvSpPr>
          <p:nvPr>
            <p:ph type="pic" sz="quarter" idx="14" hasCustomPrompt="1"/>
          </p:nvPr>
        </p:nvSpPr>
        <p:spPr>
          <a:xfrm>
            <a:off x="6299200" y="432000"/>
            <a:ext cx="5472113" cy="5759250"/>
          </a:xfrm>
          <a:solidFill>
            <a:schemeClr val="tx1">
              <a:lumMod val="75000"/>
              <a:lumOff val="25000"/>
            </a:schemeClr>
          </a:solidFill>
        </p:spPr>
        <p:txBody>
          <a:bodyPr rtlCol="0" anchor="ctr"/>
          <a:lstStyle>
            <a:lvl1pPr marL="0" indent="0" algn="ctr">
              <a:buNone/>
              <a:defRPr sz="1200" i="1">
                <a:solidFill>
                  <a:schemeClr val="bg1"/>
                </a:solidFill>
                <a:latin typeface="Times New Roman" panose="02020603050405020304" pitchFamily="18" charset="0"/>
                <a:cs typeface="Times New Roman" panose="02020603050405020304" pitchFamily="18" charset="0"/>
              </a:defRPr>
            </a:lvl1pPr>
          </a:lstStyle>
          <a:p>
            <a:pPr rtl="0"/>
            <a:r>
              <a:rPr lang="en-GB" noProof="0"/>
              <a:t>Insert or Drag &amp; Drop your photo</a:t>
            </a:r>
          </a:p>
        </p:txBody>
      </p:sp>
      <p:sp>
        <p:nvSpPr>
          <p:cNvPr id="3" name="Content Placeholder 2">
            <a:extLst>
              <a:ext uri="{FF2B5EF4-FFF2-40B4-BE49-F238E27FC236}">
                <a16:creationId xmlns:a16="http://schemas.microsoft.com/office/drawing/2014/main" id="{A22238F2-C6EC-476F-8371-119AECBA5622}"/>
              </a:ext>
            </a:extLst>
          </p:cNvPr>
          <p:cNvSpPr>
            <a:spLocks noGrp="1"/>
          </p:cNvSpPr>
          <p:nvPr>
            <p:ph sz="half" idx="1" hasCustomPrompt="1"/>
          </p:nvPr>
        </p:nvSpPr>
        <p:spPr>
          <a:xfrm>
            <a:off x="3875314" y="5096632"/>
            <a:ext cx="2028686" cy="1094618"/>
          </a:xfrm>
        </p:spPr>
        <p:txBody>
          <a:bodyPr rtlCol="0" anchor="b"/>
          <a:lstStyle>
            <a:lvl1pPr marL="0" indent="0" algn="r">
              <a:buNone/>
              <a:defRPr i="1">
                <a:solidFill>
                  <a:schemeClr val="tx1"/>
                </a:solidFill>
              </a:defRPr>
            </a:lvl1pPr>
            <a:lvl2pPr>
              <a:defRPr>
                <a:solidFill>
                  <a:schemeClr val="tx1">
                    <a:lumMod val="75000"/>
                    <a:lumOff val="25000"/>
                  </a:schemeClr>
                </a:solidFill>
              </a:defRPr>
            </a:lvl2pPr>
            <a:lvl3pPr>
              <a:defRPr>
                <a:solidFill>
                  <a:schemeClr val="tx1">
                    <a:lumMod val="75000"/>
                    <a:lumOff val="25000"/>
                  </a:schemeClr>
                </a:solidFill>
              </a:defRPr>
            </a:lvl3pPr>
            <a:lvl4pPr>
              <a:defRPr>
                <a:solidFill>
                  <a:schemeClr val="tx1">
                    <a:lumMod val="75000"/>
                    <a:lumOff val="25000"/>
                  </a:schemeClr>
                </a:solidFill>
              </a:defRPr>
            </a:lvl4pPr>
            <a:lvl5pPr>
              <a:defRPr>
                <a:solidFill>
                  <a:schemeClr val="tx1">
                    <a:lumMod val="75000"/>
                    <a:lumOff val="25000"/>
                  </a:schemeClr>
                </a:solidFill>
              </a:defRPr>
            </a:lvl5pPr>
          </a:lstStyle>
          <a:p>
            <a:pPr lvl="0" rtl="0"/>
            <a:r>
              <a:rPr lang="en-GB" noProof="0"/>
              <a:t>Enter your caption</a:t>
            </a:r>
          </a:p>
        </p:txBody>
      </p:sp>
      <p:sp>
        <p:nvSpPr>
          <p:cNvPr id="4" name="Footer Placeholder 3">
            <a:extLst>
              <a:ext uri="{FF2B5EF4-FFF2-40B4-BE49-F238E27FC236}">
                <a16:creationId xmlns:a16="http://schemas.microsoft.com/office/drawing/2014/main" id="{57847F90-9DB6-4832-9EB7-393AADAE8B70}"/>
              </a:ext>
            </a:extLst>
          </p:cNvPr>
          <p:cNvSpPr>
            <a:spLocks noGrp="1"/>
          </p:cNvSpPr>
          <p:nvPr>
            <p:ph type="ftr" sz="quarter" idx="13"/>
          </p:nvPr>
        </p:nvSpPr>
        <p:spPr/>
        <p:txBody>
          <a:bodyPr rtlCol="0"/>
          <a:lstStyle/>
          <a:p>
            <a:pPr rtl="0"/>
            <a:r>
              <a:rPr lang="en-GB" noProof="0"/>
              <a:t>Add a footer</a:t>
            </a:r>
          </a:p>
        </p:txBody>
      </p:sp>
      <p:sp>
        <p:nvSpPr>
          <p:cNvPr id="2" name="Slide Number Placeholder 1">
            <a:extLst>
              <a:ext uri="{FF2B5EF4-FFF2-40B4-BE49-F238E27FC236}">
                <a16:creationId xmlns:a16="http://schemas.microsoft.com/office/drawing/2014/main" id="{E25951D2-91DB-40E7-95D5-4B372602DEBB}"/>
              </a:ext>
            </a:extLst>
          </p:cNvPr>
          <p:cNvSpPr>
            <a:spLocks noGrp="1"/>
          </p:cNvSpPr>
          <p:nvPr>
            <p:ph type="sldNum" sz="quarter" idx="15"/>
          </p:nvPr>
        </p:nvSpPr>
        <p:spPr/>
        <p:txBody>
          <a:bodyPr rtlCol="0"/>
          <a:lstStyle/>
          <a:p>
            <a:pPr rtl="0"/>
            <a:fld id="{19B51A1E-902D-48AF-9020-955120F399B6}" type="slidenum">
              <a:rPr lang="en-GB" noProof="0" smtClean="0"/>
              <a:pPr/>
              <a:t>‹#›</a:t>
            </a:fld>
            <a:endParaRPr lang="en-GB" noProof="0"/>
          </a:p>
        </p:txBody>
      </p:sp>
      <p:sp>
        <p:nvSpPr>
          <p:cNvPr id="5" name="Title 4">
            <a:extLst>
              <a:ext uri="{FF2B5EF4-FFF2-40B4-BE49-F238E27FC236}">
                <a16:creationId xmlns:a16="http://schemas.microsoft.com/office/drawing/2014/main" id="{16EFF903-F1F3-440A-B12C-9FD51606B03D}"/>
              </a:ext>
            </a:extLst>
          </p:cNvPr>
          <p:cNvSpPr>
            <a:spLocks noGrp="1"/>
          </p:cNvSpPr>
          <p:nvPr>
            <p:ph type="title"/>
          </p:nvPr>
        </p:nvSpPr>
        <p:spPr/>
        <p:txBody>
          <a:bodyPr rtlCol="0"/>
          <a:lstStyle/>
          <a:p>
            <a:pPr rtl="0"/>
            <a:r>
              <a:rPr lang="en-US" noProof="0"/>
              <a:t>Click to edit Master title style</a:t>
            </a:r>
            <a:endParaRPr lang="en-GB" noProof="0"/>
          </a:p>
        </p:txBody>
      </p:sp>
    </p:spTree>
    <p:extLst>
      <p:ext uri="{BB962C8B-B14F-4D97-AF65-F5344CB8AC3E}">
        <p14:creationId xmlns:p14="http://schemas.microsoft.com/office/powerpoint/2010/main" val="198778464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Thank-you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F23EB7-E336-46EB-A4A0-3DB7A6BF4CE1}"/>
              </a:ext>
            </a:extLst>
          </p:cNvPr>
          <p:cNvSpPr>
            <a:spLocks noGrp="1"/>
          </p:cNvSpPr>
          <p:nvPr>
            <p:ph type="ctrTitle" hasCustomPrompt="1"/>
          </p:nvPr>
        </p:nvSpPr>
        <p:spPr>
          <a:xfrm>
            <a:off x="2174360" y="2112793"/>
            <a:ext cx="6798250" cy="1674470"/>
          </a:xfrm>
        </p:spPr>
        <p:txBody>
          <a:bodyPr rtlCol="0" anchor="ctr"/>
          <a:lstStyle>
            <a:lvl1pPr algn="ctr">
              <a:lnSpc>
                <a:spcPct val="100000"/>
              </a:lnSpc>
              <a:defRPr sz="6000" b="1" cap="all" spc="-300" baseline="0">
                <a:solidFill>
                  <a:schemeClr val="tx1"/>
                </a:solidFill>
                <a:latin typeface="+mj-lt"/>
              </a:defRPr>
            </a:lvl1pPr>
          </a:lstStyle>
          <a:p>
            <a:pPr rtl="0"/>
            <a:r>
              <a:rPr lang="en-GB" noProof="0"/>
              <a:t>Thank you</a:t>
            </a:r>
          </a:p>
        </p:txBody>
      </p:sp>
      <p:sp>
        <p:nvSpPr>
          <p:cNvPr id="7" name="Rectangle 6">
            <a:extLst>
              <a:ext uri="{FF2B5EF4-FFF2-40B4-BE49-F238E27FC236}">
                <a16:creationId xmlns:a16="http://schemas.microsoft.com/office/drawing/2014/main" id="{756F2950-BBCB-4A53-9EAC-D714777B8FA2}"/>
              </a:ext>
            </a:extLst>
          </p:cNvPr>
          <p:cNvSpPr/>
          <p:nvPr userDrawn="1"/>
        </p:nvSpPr>
        <p:spPr>
          <a:xfrm>
            <a:off x="0" y="6794309"/>
            <a:ext cx="9980476" cy="6369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GB" noProof="0"/>
          </a:p>
        </p:txBody>
      </p:sp>
      <p:sp>
        <p:nvSpPr>
          <p:cNvPr id="8" name="Rectangle 7">
            <a:extLst>
              <a:ext uri="{FF2B5EF4-FFF2-40B4-BE49-F238E27FC236}">
                <a16:creationId xmlns:a16="http://schemas.microsoft.com/office/drawing/2014/main" id="{D5253865-24CF-4EF5-92A5-F64EB9ABC8B7}"/>
              </a:ext>
            </a:extLst>
          </p:cNvPr>
          <p:cNvSpPr/>
          <p:nvPr userDrawn="1"/>
        </p:nvSpPr>
        <p:spPr>
          <a:xfrm>
            <a:off x="0" y="0"/>
            <a:ext cx="9980476" cy="6369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GB" noProof="0"/>
          </a:p>
        </p:txBody>
      </p:sp>
      <p:sp>
        <p:nvSpPr>
          <p:cNvPr id="11" name="Rectangle 10">
            <a:extLst>
              <a:ext uri="{FF2B5EF4-FFF2-40B4-BE49-F238E27FC236}">
                <a16:creationId xmlns:a16="http://schemas.microsoft.com/office/drawing/2014/main" id="{BBE19773-9B6A-4A2C-95A5-69A3788C2D94}"/>
              </a:ext>
            </a:extLst>
          </p:cNvPr>
          <p:cNvSpPr/>
          <p:nvPr userDrawn="1"/>
        </p:nvSpPr>
        <p:spPr>
          <a:xfrm rot="5400000">
            <a:off x="-3378441" y="3410285"/>
            <a:ext cx="6826157" cy="69275"/>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GB" noProof="0"/>
          </a:p>
        </p:txBody>
      </p:sp>
      <p:sp>
        <p:nvSpPr>
          <p:cNvPr id="10" name="Text Placeholder 5">
            <a:extLst>
              <a:ext uri="{FF2B5EF4-FFF2-40B4-BE49-F238E27FC236}">
                <a16:creationId xmlns:a16="http://schemas.microsoft.com/office/drawing/2014/main" id="{CA3EFDD3-A9D2-4EB6-BB2A-F6999D9F7EA6}"/>
              </a:ext>
            </a:extLst>
          </p:cNvPr>
          <p:cNvSpPr>
            <a:spLocks noGrp="1"/>
          </p:cNvSpPr>
          <p:nvPr>
            <p:ph type="body" sz="quarter" idx="15" hasCustomPrompt="1"/>
          </p:nvPr>
        </p:nvSpPr>
        <p:spPr>
          <a:xfrm>
            <a:off x="2174361" y="4035727"/>
            <a:ext cx="3329850" cy="382887"/>
          </a:xfrm>
        </p:spPr>
        <p:txBody>
          <a:bodyPr rtlCol="0"/>
          <a:lstStyle>
            <a:lvl1pPr marL="0" indent="0" algn="r">
              <a:buNone/>
              <a:defRPr sz="2400"/>
            </a:lvl1pPr>
            <a:lvl2pPr marL="266700" indent="0">
              <a:buNone/>
              <a:defRPr/>
            </a:lvl2pPr>
            <a:lvl3pPr marL="542925" indent="0">
              <a:buNone/>
              <a:defRPr/>
            </a:lvl3pPr>
            <a:lvl4pPr marL="809625" indent="0">
              <a:buNone/>
              <a:defRPr/>
            </a:lvl4pPr>
            <a:lvl5pPr marL="1076325" indent="0">
              <a:buNone/>
              <a:defRPr/>
            </a:lvl5pPr>
          </a:lstStyle>
          <a:p>
            <a:pPr lvl="0" rtl="0"/>
            <a:r>
              <a:rPr lang="en-GB" noProof="0"/>
              <a:t>Full Name</a:t>
            </a:r>
          </a:p>
        </p:txBody>
      </p:sp>
      <p:sp>
        <p:nvSpPr>
          <p:cNvPr id="12" name="Text Placeholder 6">
            <a:extLst>
              <a:ext uri="{FF2B5EF4-FFF2-40B4-BE49-F238E27FC236}">
                <a16:creationId xmlns:a16="http://schemas.microsoft.com/office/drawing/2014/main" id="{261ED1F7-B623-43D9-9BDA-8808C5CFAFFB}"/>
              </a:ext>
            </a:extLst>
          </p:cNvPr>
          <p:cNvSpPr>
            <a:spLocks noGrp="1"/>
          </p:cNvSpPr>
          <p:nvPr>
            <p:ph type="body" sz="quarter" idx="16" hasCustomPrompt="1"/>
          </p:nvPr>
        </p:nvSpPr>
        <p:spPr>
          <a:xfrm>
            <a:off x="6062268" y="4150118"/>
            <a:ext cx="2910342" cy="238016"/>
          </a:xfrm>
        </p:spPr>
        <p:txBody>
          <a:bodyPr rtlCol="0"/>
          <a:lstStyle>
            <a:lvl1pPr marL="0" indent="0" algn="l">
              <a:buNone/>
              <a:defRPr sz="1400" i="1"/>
            </a:lvl1pPr>
            <a:lvl2pPr marL="266700" indent="0">
              <a:buNone/>
              <a:defRPr/>
            </a:lvl2pPr>
            <a:lvl3pPr marL="542925" indent="0">
              <a:buNone/>
              <a:defRPr/>
            </a:lvl3pPr>
            <a:lvl4pPr marL="809625" indent="0">
              <a:buNone/>
              <a:defRPr/>
            </a:lvl4pPr>
            <a:lvl5pPr marL="1076325" indent="0">
              <a:buNone/>
              <a:defRPr/>
            </a:lvl5pPr>
          </a:lstStyle>
          <a:p>
            <a:pPr lvl="0" rtl="0"/>
            <a:r>
              <a:rPr lang="en-GB" noProof="0"/>
              <a:t>Phone Number</a:t>
            </a:r>
          </a:p>
        </p:txBody>
      </p:sp>
      <p:sp>
        <p:nvSpPr>
          <p:cNvPr id="13" name="Text Placeholder 7">
            <a:extLst>
              <a:ext uri="{FF2B5EF4-FFF2-40B4-BE49-F238E27FC236}">
                <a16:creationId xmlns:a16="http://schemas.microsoft.com/office/drawing/2014/main" id="{E27366FC-4115-4122-9CE2-5FA9D424AD51}"/>
              </a:ext>
            </a:extLst>
          </p:cNvPr>
          <p:cNvSpPr>
            <a:spLocks noGrp="1"/>
          </p:cNvSpPr>
          <p:nvPr>
            <p:ph type="body" sz="quarter" idx="17" hasCustomPrompt="1"/>
          </p:nvPr>
        </p:nvSpPr>
        <p:spPr>
          <a:xfrm>
            <a:off x="6062268" y="4540691"/>
            <a:ext cx="2910342" cy="238016"/>
          </a:xfrm>
        </p:spPr>
        <p:txBody>
          <a:bodyPr rtlCol="0"/>
          <a:lstStyle>
            <a:lvl1pPr marL="0" indent="0" algn="l">
              <a:buNone/>
              <a:defRPr sz="1400" i="1"/>
            </a:lvl1pPr>
            <a:lvl2pPr marL="266700" indent="0">
              <a:buNone/>
              <a:defRPr/>
            </a:lvl2pPr>
            <a:lvl3pPr marL="542925" indent="0">
              <a:buNone/>
              <a:defRPr/>
            </a:lvl3pPr>
            <a:lvl4pPr marL="809625" indent="0">
              <a:buNone/>
              <a:defRPr/>
            </a:lvl4pPr>
            <a:lvl5pPr marL="1076325" indent="0">
              <a:buNone/>
              <a:defRPr/>
            </a:lvl5pPr>
          </a:lstStyle>
          <a:p>
            <a:pPr lvl="0" rtl="0"/>
            <a:r>
              <a:rPr lang="en-GB" noProof="0"/>
              <a:t>Email or Social Media Handle</a:t>
            </a:r>
          </a:p>
        </p:txBody>
      </p:sp>
      <p:sp>
        <p:nvSpPr>
          <p:cNvPr id="14" name="Text Placeholder 8">
            <a:extLst>
              <a:ext uri="{FF2B5EF4-FFF2-40B4-BE49-F238E27FC236}">
                <a16:creationId xmlns:a16="http://schemas.microsoft.com/office/drawing/2014/main" id="{DEB36829-2F8B-4E22-AB6D-4111D18AF847}"/>
              </a:ext>
            </a:extLst>
          </p:cNvPr>
          <p:cNvSpPr>
            <a:spLocks noGrp="1"/>
          </p:cNvSpPr>
          <p:nvPr>
            <p:ph type="body" sz="quarter" idx="18" hasCustomPrompt="1"/>
          </p:nvPr>
        </p:nvSpPr>
        <p:spPr>
          <a:xfrm>
            <a:off x="6062268" y="4931263"/>
            <a:ext cx="2910342" cy="238016"/>
          </a:xfrm>
        </p:spPr>
        <p:txBody>
          <a:bodyPr rtlCol="0"/>
          <a:lstStyle>
            <a:lvl1pPr marL="0" indent="0" algn="l">
              <a:buNone/>
              <a:defRPr sz="1400" i="1"/>
            </a:lvl1pPr>
            <a:lvl2pPr marL="266700" indent="0">
              <a:buNone/>
              <a:defRPr/>
            </a:lvl2pPr>
            <a:lvl3pPr marL="542925" indent="0">
              <a:buNone/>
              <a:defRPr/>
            </a:lvl3pPr>
            <a:lvl4pPr marL="809625" indent="0">
              <a:buNone/>
              <a:defRPr/>
            </a:lvl4pPr>
            <a:lvl5pPr marL="1076325" indent="0">
              <a:buNone/>
              <a:defRPr/>
            </a:lvl5pPr>
          </a:lstStyle>
          <a:p>
            <a:pPr lvl="0" rtl="0"/>
            <a:r>
              <a:rPr lang="en-GB" noProof="0"/>
              <a:t>Company Website</a:t>
            </a:r>
          </a:p>
        </p:txBody>
      </p:sp>
    </p:spTree>
    <p:extLst>
      <p:ext uri="{BB962C8B-B14F-4D97-AF65-F5344CB8AC3E}">
        <p14:creationId xmlns:p14="http://schemas.microsoft.com/office/powerpoint/2010/main" val="318901006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sub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CFF4C50-933F-41F9-AD11-BD02410AA7D5}"/>
              </a:ext>
            </a:extLst>
          </p:cNvPr>
          <p:cNvSpPr>
            <a:spLocks noGrp="1"/>
          </p:cNvSpPr>
          <p:nvPr>
            <p:ph type="title" hasCustomPrompt="1"/>
          </p:nvPr>
        </p:nvSpPr>
        <p:spPr/>
        <p:txBody>
          <a:bodyPr rtlCol="0"/>
          <a:lstStyle>
            <a:lvl1pPr>
              <a:defRPr>
                <a:solidFill>
                  <a:schemeClr val="tx1"/>
                </a:solidFill>
              </a:defRPr>
            </a:lvl1pPr>
          </a:lstStyle>
          <a:p>
            <a:pPr rtl="0"/>
            <a:r>
              <a:rPr lang="en-GB" noProof="0"/>
              <a:t>Click to edit page title</a:t>
            </a:r>
          </a:p>
        </p:txBody>
      </p:sp>
      <p:sp>
        <p:nvSpPr>
          <p:cNvPr id="7" name="Subtitle 2">
            <a:extLst>
              <a:ext uri="{FF2B5EF4-FFF2-40B4-BE49-F238E27FC236}">
                <a16:creationId xmlns:a16="http://schemas.microsoft.com/office/drawing/2014/main" id="{E97A9A62-1AA6-47A9-A1A0-54196823744C}"/>
              </a:ext>
            </a:extLst>
          </p:cNvPr>
          <p:cNvSpPr>
            <a:spLocks noGrp="1"/>
          </p:cNvSpPr>
          <p:nvPr>
            <p:ph type="body" sz="quarter" idx="32" hasCustomPrompt="1"/>
          </p:nvPr>
        </p:nvSpPr>
        <p:spPr>
          <a:xfrm>
            <a:off x="431801" y="1008000"/>
            <a:ext cx="9198116" cy="360000"/>
          </a:xfrm>
        </p:spPr>
        <p:txBody>
          <a:bodyPr rtlCol="0"/>
          <a:lstStyle>
            <a:lvl1pPr marL="0" indent="0">
              <a:buNone/>
              <a:defRPr i="1">
                <a:latin typeface="+mn-lt"/>
              </a:defRPr>
            </a:lvl1pPr>
            <a:lvl2pPr marL="266700" indent="0">
              <a:buNone/>
              <a:defRPr/>
            </a:lvl2pPr>
            <a:lvl3pPr marL="542925" indent="0">
              <a:buNone/>
              <a:defRPr/>
            </a:lvl3pPr>
            <a:lvl4pPr marL="809625" indent="0">
              <a:buNone/>
              <a:defRPr/>
            </a:lvl4pPr>
            <a:lvl5pPr marL="1076325" indent="0">
              <a:buNone/>
              <a:defRPr/>
            </a:lvl5pPr>
          </a:lstStyle>
          <a:p>
            <a:pPr lvl="0" rtl="0"/>
            <a:r>
              <a:rPr lang="en-GB" noProof="0"/>
              <a:t>Subtitle</a:t>
            </a:r>
          </a:p>
        </p:txBody>
      </p:sp>
      <p:sp>
        <p:nvSpPr>
          <p:cNvPr id="3" name="Content Placeholder 2">
            <a:extLst>
              <a:ext uri="{FF2B5EF4-FFF2-40B4-BE49-F238E27FC236}">
                <a16:creationId xmlns:a16="http://schemas.microsoft.com/office/drawing/2014/main" id="{B1948E38-8FB0-4E51-A01C-C88794372E50}"/>
              </a:ext>
            </a:extLst>
          </p:cNvPr>
          <p:cNvSpPr>
            <a:spLocks noGrp="1"/>
          </p:cNvSpPr>
          <p:nvPr>
            <p:ph idx="1" hasCustomPrompt="1"/>
          </p:nvPr>
        </p:nvSpPr>
        <p:spPr/>
        <p:txBody>
          <a:bodyPr rtlCol="0"/>
          <a:lstStyle>
            <a:lvl1pPr>
              <a:defRPr>
                <a:solidFill>
                  <a:schemeClr val="tx1">
                    <a:lumMod val="75000"/>
                    <a:lumOff val="25000"/>
                  </a:schemeClr>
                </a:solidFill>
              </a:defRPr>
            </a:lvl1pPr>
            <a:lvl2pPr>
              <a:defRPr>
                <a:solidFill>
                  <a:schemeClr val="tx1">
                    <a:lumMod val="75000"/>
                    <a:lumOff val="25000"/>
                  </a:schemeClr>
                </a:solidFill>
              </a:defRPr>
            </a:lvl2pPr>
            <a:lvl3pPr>
              <a:defRPr>
                <a:solidFill>
                  <a:schemeClr val="tx1">
                    <a:lumMod val="75000"/>
                    <a:lumOff val="25000"/>
                  </a:schemeClr>
                </a:solidFill>
              </a:defRPr>
            </a:lvl3pPr>
            <a:lvl4pPr>
              <a:defRPr>
                <a:solidFill>
                  <a:schemeClr val="tx1">
                    <a:lumMod val="75000"/>
                    <a:lumOff val="25000"/>
                  </a:schemeClr>
                </a:solidFill>
              </a:defRPr>
            </a:lvl4pPr>
            <a:lvl5pPr>
              <a:defRPr>
                <a:solidFill>
                  <a:schemeClr val="tx1">
                    <a:lumMod val="75000"/>
                    <a:lumOff val="25000"/>
                  </a:schemeClr>
                </a:solidFill>
              </a:defRPr>
            </a:lvl5pPr>
          </a:lstStyle>
          <a:p>
            <a:pPr lvl="0" rtl="0"/>
            <a:r>
              <a:rPr lang="en-GB" noProof="0"/>
              <a:t>Edit Master text styles</a:t>
            </a:r>
          </a:p>
          <a:p>
            <a:pPr lvl="1" rtl="0"/>
            <a:r>
              <a:rPr lang="en-GB" noProof="0"/>
              <a:t>Second level</a:t>
            </a:r>
          </a:p>
          <a:p>
            <a:pPr lvl="2" rtl="0"/>
            <a:r>
              <a:rPr lang="en-GB" noProof="0"/>
              <a:t>Third level</a:t>
            </a:r>
          </a:p>
          <a:p>
            <a:pPr lvl="3" rtl="0"/>
            <a:r>
              <a:rPr lang="en-GB" noProof="0"/>
              <a:t>Fourth level</a:t>
            </a:r>
          </a:p>
          <a:p>
            <a:pPr lvl="4" rtl="0"/>
            <a:r>
              <a:rPr lang="en-GB" noProof="0"/>
              <a:t>Fifth level</a:t>
            </a:r>
          </a:p>
        </p:txBody>
      </p:sp>
      <p:sp>
        <p:nvSpPr>
          <p:cNvPr id="4" name="Footer Placeholder 3">
            <a:extLst>
              <a:ext uri="{FF2B5EF4-FFF2-40B4-BE49-F238E27FC236}">
                <a16:creationId xmlns:a16="http://schemas.microsoft.com/office/drawing/2014/main" id="{E8FE0EB3-0FF4-4285-B9D3-90A5751B7BBF}"/>
              </a:ext>
            </a:extLst>
          </p:cNvPr>
          <p:cNvSpPr>
            <a:spLocks noGrp="1"/>
          </p:cNvSpPr>
          <p:nvPr>
            <p:ph type="ftr" sz="quarter" idx="12"/>
          </p:nvPr>
        </p:nvSpPr>
        <p:spPr/>
        <p:txBody>
          <a:bodyPr rtlCol="0"/>
          <a:lstStyle/>
          <a:p>
            <a:pPr rtl="0"/>
            <a:r>
              <a:rPr lang="en-GB" noProof="0"/>
              <a:t>Add a footer</a:t>
            </a:r>
          </a:p>
        </p:txBody>
      </p:sp>
      <p:sp>
        <p:nvSpPr>
          <p:cNvPr id="5" name="Slide Number Placeholder 4">
            <a:extLst>
              <a:ext uri="{FF2B5EF4-FFF2-40B4-BE49-F238E27FC236}">
                <a16:creationId xmlns:a16="http://schemas.microsoft.com/office/drawing/2014/main" id="{3442953D-28FC-41B5-A1BB-BB3BA7CA40BE}"/>
              </a:ext>
            </a:extLst>
          </p:cNvPr>
          <p:cNvSpPr>
            <a:spLocks noGrp="1"/>
          </p:cNvSpPr>
          <p:nvPr>
            <p:ph type="sldNum" sz="quarter" idx="33"/>
          </p:nvPr>
        </p:nvSpPr>
        <p:spPr/>
        <p:txBody>
          <a:bodyPr rtlCol="0"/>
          <a:lstStyle/>
          <a:p>
            <a:pPr rtl="0"/>
            <a:fld id="{19B51A1E-902D-48AF-9020-955120F399B6}" type="slidenum">
              <a:rPr lang="en-GB" noProof="0" smtClean="0"/>
              <a:pPr/>
              <a:t>‹#›</a:t>
            </a:fld>
            <a:endParaRPr lang="en-GB" noProof="0"/>
          </a:p>
        </p:txBody>
      </p:sp>
    </p:spTree>
    <p:extLst>
      <p:ext uri="{BB962C8B-B14F-4D97-AF65-F5344CB8AC3E}">
        <p14:creationId xmlns:p14="http://schemas.microsoft.com/office/powerpoint/2010/main" val="173450163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32C8D0EF-1DB6-4ADC-8F31-5AE53BF5EAF4}"/>
              </a:ext>
            </a:extLst>
          </p:cNvPr>
          <p:cNvSpPr/>
          <p:nvPr userDrawn="1"/>
        </p:nvSpPr>
        <p:spPr>
          <a:xfrm>
            <a:off x="69274" y="66963"/>
            <a:ext cx="9911201" cy="672734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GB" noProof="0"/>
          </a:p>
        </p:txBody>
      </p:sp>
      <p:sp>
        <p:nvSpPr>
          <p:cNvPr id="7" name="Rectangle 6">
            <a:extLst>
              <a:ext uri="{FF2B5EF4-FFF2-40B4-BE49-F238E27FC236}">
                <a16:creationId xmlns:a16="http://schemas.microsoft.com/office/drawing/2014/main" id="{62F208ED-79A0-4B2C-A5EE-9D27466BCA3F}"/>
              </a:ext>
            </a:extLst>
          </p:cNvPr>
          <p:cNvSpPr/>
          <p:nvPr userDrawn="1"/>
        </p:nvSpPr>
        <p:spPr>
          <a:xfrm>
            <a:off x="11407775" y="6356350"/>
            <a:ext cx="784225" cy="365125"/>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GB" noProof="0"/>
          </a:p>
        </p:txBody>
      </p:sp>
      <p:sp>
        <p:nvSpPr>
          <p:cNvPr id="2" name="Title Placeholder 1">
            <a:extLst>
              <a:ext uri="{FF2B5EF4-FFF2-40B4-BE49-F238E27FC236}">
                <a16:creationId xmlns:a16="http://schemas.microsoft.com/office/drawing/2014/main" id="{090F41A2-6535-4CA6-81E4-026A5B56D9D7}"/>
              </a:ext>
            </a:extLst>
          </p:cNvPr>
          <p:cNvSpPr>
            <a:spLocks noGrp="1"/>
          </p:cNvSpPr>
          <p:nvPr>
            <p:ph type="title"/>
          </p:nvPr>
        </p:nvSpPr>
        <p:spPr>
          <a:xfrm>
            <a:off x="432000" y="432000"/>
            <a:ext cx="9198116" cy="432000"/>
          </a:xfrm>
          <a:prstGeom prst="rect">
            <a:avLst/>
          </a:prstGeom>
        </p:spPr>
        <p:txBody>
          <a:bodyPr vert="horz" lIns="0" tIns="0" rIns="0" bIns="0" rtlCol="0" anchor="ctr">
            <a:noAutofit/>
          </a:bodyPr>
          <a:lstStyle/>
          <a:p>
            <a:pPr rtl="0"/>
            <a:r>
              <a:rPr lang="en-GB" noProof="0"/>
              <a:t>Click to edit page title</a:t>
            </a:r>
          </a:p>
        </p:txBody>
      </p:sp>
      <p:sp>
        <p:nvSpPr>
          <p:cNvPr id="3" name="Text Placeholder 2">
            <a:extLst>
              <a:ext uri="{FF2B5EF4-FFF2-40B4-BE49-F238E27FC236}">
                <a16:creationId xmlns:a16="http://schemas.microsoft.com/office/drawing/2014/main" id="{213AB95C-7DD4-4796-80E4-1B7466A2A037}"/>
              </a:ext>
            </a:extLst>
          </p:cNvPr>
          <p:cNvSpPr>
            <a:spLocks noGrp="1"/>
          </p:cNvSpPr>
          <p:nvPr>
            <p:ph type="body" idx="1"/>
          </p:nvPr>
        </p:nvSpPr>
        <p:spPr>
          <a:xfrm>
            <a:off x="432000" y="1512000"/>
            <a:ext cx="9198116" cy="4679250"/>
          </a:xfrm>
          <a:prstGeom prst="rect">
            <a:avLst/>
          </a:prstGeom>
        </p:spPr>
        <p:txBody>
          <a:bodyPr vert="horz" lIns="0" tIns="0" rIns="0" bIns="0" rtlCol="0">
            <a:noAutofit/>
          </a:bodyPr>
          <a:lstStyle/>
          <a:p>
            <a:pPr lvl="0" rtl="0"/>
            <a:r>
              <a:rPr lang="en-US" noProof="0"/>
              <a:t>Click to edit Master text styles</a:t>
            </a:r>
          </a:p>
          <a:p>
            <a:pPr lvl="1" rtl="0"/>
            <a:r>
              <a:rPr lang="en-US" noProof="0"/>
              <a:t>Second level</a:t>
            </a:r>
          </a:p>
          <a:p>
            <a:pPr lvl="2" rtl="0"/>
            <a:r>
              <a:rPr lang="en-US" noProof="0"/>
              <a:t>Third level</a:t>
            </a:r>
          </a:p>
          <a:p>
            <a:pPr lvl="3" rtl="0"/>
            <a:r>
              <a:rPr lang="en-US" noProof="0"/>
              <a:t>Fourth level</a:t>
            </a:r>
          </a:p>
          <a:p>
            <a:pPr lvl="4" rtl="0"/>
            <a:r>
              <a:rPr lang="en-US" noProof="0"/>
              <a:t>Fifth level</a:t>
            </a:r>
            <a:endParaRPr lang="en-GB" noProof="0"/>
          </a:p>
        </p:txBody>
      </p:sp>
      <p:sp>
        <p:nvSpPr>
          <p:cNvPr id="5" name="Footer Placeholder 4">
            <a:extLst>
              <a:ext uri="{FF2B5EF4-FFF2-40B4-BE49-F238E27FC236}">
                <a16:creationId xmlns:a16="http://schemas.microsoft.com/office/drawing/2014/main" id="{58879C91-B77F-4273-9A27-A3535FB889DB}"/>
              </a:ext>
            </a:extLst>
          </p:cNvPr>
          <p:cNvSpPr>
            <a:spLocks noGrp="1"/>
          </p:cNvSpPr>
          <p:nvPr>
            <p:ph type="ftr" sz="quarter" idx="3"/>
          </p:nvPr>
        </p:nvSpPr>
        <p:spPr>
          <a:xfrm>
            <a:off x="432000" y="6356350"/>
            <a:ext cx="4114800" cy="365125"/>
          </a:xfrm>
          <a:prstGeom prst="rect">
            <a:avLst/>
          </a:prstGeom>
        </p:spPr>
        <p:txBody>
          <a:bodyPr vert="horz" lIns="0" tIns="0" rIns="0" bIns="0" rtlCol="0" anchor="ctr"/>
          <a:lstStyle>
            <a:lvl1pPr algn="l">
              <a:defRPr sz="1200" i="1">
                <a:solidFill>
                  <a:schemeClr val="tx1">
                    <a:lumMod val="75000"/>
                    <a:lumOff val="25000"/>
                  </a:schemeClr>
                </a:solidFill>
                <a:latin typeface="Times New Roman" panose="02020603050405020304" pitchFamily="18" charset="0"/>
                <a:cs typeface="Times New Roman" panose="02020603050405020304" pitchFamily="18" charset="0"/>
              </a:defRPr>
            </a:lvl1pPr>
          </a:lstStyle>
          <a:p>
            <a:pPr rtl="0"/>
            <a:r>
              <a:rPr lang="en-GB" noProof="0"/>
              <a:t>Add a footer</a:t>
            </a:r>
          </a:p>
        </p:txBody>
      </p:sp>
      <p:sp>
        <p:nvSpPr>
          <p:cNvPr id="6" name="Slide Number Placeholder 5">
            <a:extLst>
              <a:ext uri="{FF2B5EF4-FFF2-40B4-BE49-F238E27FC236}">
                <a16:creationId xmlns:a16="http://schemas.microsoft.com/office/drawing/2014/main" id="{5ECA3099-A94F-4C3E-BC29-780EDD38F722}"/>
              </a:ext>
            </a:extLst>
          </p:cNvPr>
          <p:cNvSpPr>
            <a:spLocks noGrp="1"/>
          </p:cNvSpPr>
          <p:nvPr>
            <p:ph type="sldNum" sz="quarter" idx="4"/>
          </p:nvPr>
        </p:nvSpPr>
        <p:spPr>
          <a:xfrm>
            <a:off x="11447502" y="6401750"/>
            <a:ext cx="278418" cy="274324"/>
          </a:xfrm>
          <a:prstGeom prst="rect">
            <a:avLst/>
          </a:prstGeom>
        </p:spPr>
        <p:txBody>
          <a:bodyPr vert="horz" lIns="0" tIns="0" rIns="0" bIns="0" rtlCol="0" anchor="ctr"/>
          <a:lstStyle>
            <a:lvl1pPr algn="ctr">
              <a:defRPr sz="1200" i="1">
                <a:solidFill>
                  <a:schemeClr val="bg1"/>
                </a:solidFill>
              </a:defRPr>
            </a:lvl1pPr>
          </a:lstStyle>
          <a:p>
            <a:pPr rtl="0"/>
            <a:fld id="{19B51A1E-902D-48AF-9020-955120F399B6}" type="slidenum">
              <a:rPr lang="en-GB" noProof="0" smtClean="0"/>
              <a:pPr/>
              <a:t>‹#›</a:t>
            </a:fld>
            <a:endParaRPr lang="en-GB" noProof="0"/>
          </a:p>
        </p:txBody>
      </p:sp>
      <p:sp>
        <p:nvSpPr>
          <p:cNvPr id="4" name="TextBox 3">
            <a:extLst>
              <a:ext uri="{FF2B5EF4-FFF2-40B4-BE49-F238E27FC236}">
                <a16:creationId xmlns:a16="http://schemas.microsoft.com/office/drawing/2014/main" id="{34FDC6F9-37F9-4E25-AECA-D307B8421C73}"/>
              </a:ext>
            </a:extLst>
          </p:cNvPr>
          <p:cNvSpPr txBox="1"/>
          <p:nvPr userDrawn="1"/>
        </p:nvSpPr>
        <p:spPr>
          <a:xfrm>
            <a:off x="9630116" y="6346108"/>
            <a:ext cx="1662546" cy="404658"/>
          </a:xfrm>
          <a:prstGeom prst="rect">
            <a:avLst/>
          </a:prstGeom>
          <a:noFill/>
        </p:spPr>
        <p:txBody>
          <a:bodyPr wrap="square" lIns="0" tIns="36000" rIns="0" bIns="0" rtlCol="0">
            <a:spAutoFit/>
          </a:bodyPr>
          <a:lstStyle/>
          <a:p>
            <a:pPr algn="r" rtl="0">
              <a:lnSpc>
                <a:spcPts val="1400"/>
              </a:lnSpc>
            </a:pPr>
            <a:r>
              <a:rPr lang="en-GB" sz="1600" b="1" spc="-100" noProof="0">
                <a:solidFill>
                  <a:schemeClr val="tx1">
                    <a:lumMod val="50000"/>
                    <a:lumOff val="50000"/>
                  </a:schemeClr>
                </a:solidFill>
                <a:latin typeface="Corbel" panose="020B0503020204020204" pitchFamily="34" charset="0"/>
              </a:rPr>
              <a:t>WOODGROVE</a:t>
            </a:r>
            <a:r>
              <a:rPr lang="en-GB" sz="1600" b="1" spc="-100" noProof="0">
                <a:solidFill>
                  <a:schemeClr val="accent1"/>
                </a:solidFill>
                <a:latin typeface="Corbel" panose="020B0503020204020204" pitchFamily="34" charset="0"/>
              </a:rPr>
              <a:t> </a:t>
            </a:r>
            <a:r>
              <a:rPr lang="en-GB" sz="1600" b="1" spc="-100" noProof="0">
                <a:solidFill>
                  <a:schemeClr val="tx1"/>
                </a:solidFill>
                <a:latin typeface="Corbel" panose="020B0503020204020204" pitchFamily="34" charset="0"/>
              </a:rPr>
              <a:t>BANK</a:t>
            </a:r>
          </a:p>
        </p:txBody>
      </p:sp>
      <p:sp>
        <p:nvSpPr>
          <p:cNvPr id="8" name="Rectangle 7">
            <a:extLst>
              <a:ext uri="{FF2B5EF4-FFF2-40B4-BE49-F238E27FC236}">
                <a16:creationId xmlns:a16="http://schemas.microsoft.com/office/drawing/2014/main" id="{6B322F68-670D-45A0-A54F-7E70BCEAED3F}"/>
              </a:ext>
            </a:extLst>
          </p:cNvPr>
          <p:cNvSpPr/>
          <p:nvPr userDrawn="1"/>
        </p:nvSpPr>
        <p:spPr>
          <a:xfrm>
            <a:off x="0" y="6794309"/>
            <a:ext cx="9980476" cy="6369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GB" noProof="0"/>
          </a:p>
        </p:txBody>
      </p:sp>
      <p:sp>
        <p:nvSpPr>
          <p:cNvPr id="10" name="Rectangle 9">
            <a:extLst>
              <a:ext uri="{FF2B5EF4-FFF2-40B4-BE49-F238E27FC236}">
                <a16:creationId xmlns:a16="http://schemas.microsoft.com/office/drawing/2014/main" id="{E69B5F15-353A-4344-8D61-F4E25AA9FB6C}"/>
              </a:ext>
            </a:extLst>
          </p:cNvPr>
          <p:cNvSpPr/>
          <p:nvPr userDrawn="1"/>
        </p:nvSpPr>
        <p:spPr>
          <a:xfrm>
            <a:off x="0" y="0"/>
            <a:ext cx="9980476" cy="6369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GB" noProof="0"/>
          </a:p>
        </p:txBody>
      </p:sp>
      <p:sp>
        <p:nvSpPr>
          <p:cNvPr id="11" name="Rectangle 10">
            <a:extLst>
              <a:ext uri="{FF2B5EF4-FFF2-40B4-BE49-F238E27FC236}">
                <a16:creationId xmlns:a16="http://schemas.microsoft.com/office/drawing/2014/main" id="{2FA0C0AA-FCE8-4A7F-928A-54C96BBA9053}"/>
              </a:ext>
            </a:extLst>
          </p:cNvPr>
          <p:cNvSpPr/>
          <p:nvPr userDrawn="1"/>
        </p:nvSpPr>
        <p:spPr>
          <a:xfrm rot="5400000">
            <a:off x="-3378441" y="3410285"/>
            <a:ext cx="6826157" cy="69275"/>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GB" noProof="0"/>
          </a:p>
        </p:txBody>
      </p:sp>
    </p:spTree>
    <p:extLst>
      <p:ext uri="{BB962C8B-B14F-4D97-AF65-F5344CB8AC3E}">
        <p14:creationId xmlns:p14="http://schemas.microsoft.com/office/powerpoint/2010/main" val="946163275"/>
      </p:ext>
    </p:extLst>
  </p:cSld>
  <p:clrMap bg1="lt1" tx1="dk1" bg2="lt2" tx2="dk2" accent1="accent1" accent2="accent2" accent3="accent3" accent4="accent4" accent5="accent5" accent6="accent6" hlink="hlink" folHlink="folHlink"/>
  <p:sldLayoutIdLst>
    <p:sldLayoutId id="2147483649" r:id="rId1"/>
    <p:sldLayoutId id="2147483662" r:id="rId2"/>
    <p:sldLayoutId id="2147483663" r:id="rId3"/>
    <p:sldLayoutId id="2147483658" r:id="rId4"/>
    <p:sldLayoutId id="2147483665" r:id="rId5"/>
    <p:sldLayoutId id="2147483659" r:id="rId6"/>
    <p:sldLayoutId id="2147483660" r:id="rId7"/>
    <p:sldLayoutId id="2147483664" r:id="rId8"/>
    <p:sldLayoutId id="2147483650" r:id="rId9"/>
    <p:sldLayoutId id="2147483656" r:id="rId10"/>
    <p:sldLayoutId id="2147483657" r:id="rId11"/>
    <p:sldLayoutId id="2147483654" r:id="rId12"/>
    <p:sldLayoutId id="2147483666" r:id="rId13"/>
    <p:sldLayoutId id="2147483667" r:id="rId14"/>
    <p:sldLayoutId id="2147483668" r:id="rId15"/>
    <p:sldLayoutId id="2147483669" r:id="rId16"/>
    <p:sldLayoutId id="2147483670" r:id="rId17"/>
    <p:sldLayoutId id="2147483671" r:id="rId18"/>
    <p:sldLayoutId id="2147483672" r:id="rId19"/>
    <p:sldLayoutId id="2147483655" r:id="rId20"/>
  </p:sldLayoutIdLst>
  <p:hf hdr="0" ftr="0" dt="0"/>
  <p:txStyles>
    <p:titleStyle>
      <a:lvl1pPr algn="l" defTabSz="914400" rtl="0" eaLnBrk="1" latinLnBrk="0" hangingPunct="1">
        <a:lnSpc>
          <a:spcPct val="90000"/>
        </a:lnSpc>
        <a:spcBef>
          <a:spcPct val="0"/>
        </a:spcBef>
        <a:buNone/>
        <a:defRPr sz="3200" b="1" kern="1200" cap="all" spc="-150" baseline="0">
          <a:solidFill>
            <a:schemeClr val="tx1"/>
          </a:solidFill>
          <a:latin typeface="+mj-lt"/>
          <a:ea typeface="+mj-ea"/>
          <a:cs typeface="+mj-cs"/>
        </a:defRPr>
      </a:lvl1pPr>
    </p:titleStyle>
    <p:bodyStyle>
      <a:lvl1pPr marL="266700" indent="-266700" algn="l" defTabSz="914400" rtl="0" eaLnBrk="1" latinLnBrk="0" hangingPunct="1">
        <a:lnSpc>
          <a:spcPct val="90000"/>
        </a:lnSpc>
        <a:spcBef>
          <a:spcPts val="1000"/>
        </a:spcBef>
        <a:buFont typeface="Arial" panose="020B0604020202020204" pitchFamily="34" charset="0"/>
        <a:buChar char="•"/>
        <a:defRPr sz="1800" kern="1200">
          <a:solidFill>
            <a:schemeClr val="tx1"/>
          </a:solidFill>
          <a:latin typeface="+mn-lt"/>
          <a:ea typeface="+mn-ea"/>
          <a:cs typeface="+mn-cs"/>
        </a:defRPr>
      </a:lvl1pPr>
      <a:lvl2pPr marL="542925" indent="-276225"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809625" indent="-2667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076325" indent="-2667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1343025" indent="-2667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0.xml"/><Relationship Id="rId1" Type="http://schemas.openxmlformats.org/officeDocument/2006/relationships/slideLayout" Target="../slideLayouts/slideLayout3.xml"/><Relationship Id="rId4" Type="http://schemas.microsoft.com/office/2007/relationships/hdphoto" Target="../media/hdphoto1.wdp"/></Relationships>
</file>

<file path=ppt/slides/_rels/slide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1.xml"/><Relationship Id="rId1" Type="http://schemas.openxmlformats.org/officeDocument/2006/relationships/slideLayout" Target="../slideLayouts/slideLayout3.xml"/><Relationship Id="rId4" Type="http://schemas.microsoft.com/office/2007/relationships/hdphoto" Target="../media/hdphoto1.wdp"/></Relationships>
</file>

<file path=ppt/slides/_rels/slide1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2.xml"/><Relationship Id="rId1" Type="http://schemas.openxmlformats.org/officeDocument/2006/relationships/slideLayout" Target="../slideLayouts/slideLayout3.xml"/><Relationship Id="rId4" Type="http://schemas.microsoft.com/office/2007/relationships/hdphoto" Target="../media/hdphoto1.wdp"/></Relationships>
</file>

<file path=ppt/slides/_rels/slide13.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13.xml"/><Relationship Id="rId1" Type="http://schemas.openxmlformats.org/officeDocument/2006/relationships/slideLayout" Target="../slideLayouts/slideLayout4.xml"/><Relationship Id="rId4" Type="http://schemas.openxmlformats.org/officeDocument/2006/relationships/image" Target="../media/image2.png"/></Relationships>
</file>

<file path=ppt/slides/_rels/slide1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4.xml"/><Relationship Id="rId1" Type="http://schemas.openxmlformats.org/officeDocument/2006/relationships/slideLayout" Target="../slideLayouts/slideLayout3.xml"/><Relationship Id="rId5" Type="http://schemas.openxmlformats.org/officeDocument/2006/relationships/image" Target="../media/image6.png"/><Relationship Id="rId4" Type="http://schemas.microsoft.com/office/2007/relationships/hdphoto" Target="../media/hdphoto1.wdp"/></Relationships>
</file>

<file path=ppt/slides/_rels/slide1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5.xml"/><Relationship Id="rId1" Type="http://schemas.openxmlformats.org/officeDocument/2006/relationships/slideLayout" Target="../slideLayouts/slideLayout3.xml"/><Relationship Id="rId6" Type="http://schemas.openxmlformats.org/officeDocument/2006/relationships/image" Target="../media/image8.png"/><Relationship Id="rId5" Type="http://schemas.openxmlformats.org/officeDocument/2006/relationships/image" Target="../media/image7.png"/><Relationship Id="rId4" Type="http://schemas.microsoft.com/office/2007/relationships/hdphoto" Target="../media/hdphoto1.wdp"/></Relationships>
</file>

<file path=ppt/slides/_rels/slide16.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7.xml"/><Relationship Id="rId1" Type="http://schemas.openxmlformats.org/officeDocument/2006/relationships/slideLayout" Target="../slideLayouts/slideLayout8.xml"/><Relationship Id="rId6" Type="http://schemas.openxmlformats.org/officeDocument/2006/relationships/image" Target="../media/image13.svg"/><Relationship Id="rId5" Type="http://schemas.openxmlformats.org/officeDocument/2006/relationships/image" Target="../media/image12.png"/><Relationship Id="rId4" Type="http://schemas.openxmlformats.org/officeDocument/2006/relationships/image" Target="../media/image11.svg"/></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3.xml"/><Relationship Id="rId1" Type="http://schemas.openxmlformats.org/officeDocument/2006/relationships/slideLayout" Target="../slideLayouts/slideLayout4.xml"/><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3.xml"/><Relationship Id="rId4" Type="http://schemas.microsoft.com/office/2007/relationships/hdphoto" Target="../media/hdphoto1.wdp"/></Relationships>
</file>

<file path=ppt/slides/_rels/slide7.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7.xml"/><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8.xml"/><Relationship Id="rId1" Type="http://schemas.openxmlformats.org/officeDocument/2006/relationships/slideLayout" Target="../slideLayouts/slideLayout3.xml"/><Relationship Id="rId4" Type="http://schemas.microsoft.com/office/2007/relationships/hdphoto" Target="../media/hdphoto1.wdp"/></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9.xml"/><Relationship Id="rId1" Type="http://schemas.openxmlformats.org/officeDocument/2006/relationships/slideLayout" Target="../slideLayouts/slideLayout3.xml"/><Relationship Id="rId4" Type="http://schemas.microsoft.com/office/2007/relationships/hdphoto" Target="../media/hdphoto1.wdp"/></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Placeholder 6" descr="City lights focused in magnifying glass">
            <a:extLst>
              <a:ext uri="{FF2B5EF4-FFF2-40B4-BE49-F238E27FC236}">
                <a16:creationId xmlns:a16="http://schemas.microsoft.com/office/drawing/2014/main" id="{C0BA96B3-F713-41B0-A2E3-15E9039E4743}"/>
              </a:ext>
            </a:extLst>
          </p:cNvPr>
          <p:cNvPicPr>
            <a:picLocks noGrp="1" noChangeAspect="1"/>
          </p:cNvPicPr>
          <p:nvPr>
            <p:ph type="pic" sz="quarter" idx="13"/>
          </p:nvPr>
        </p:nvPicPr>
        <p:blipFill>
          <a:blip r:embed="rId3"/>
          <a:srcRect/>
          <a:stretch/>
        </p:blipFill>
        <p:spPr>
          <a:xfrm>
            <a:off x="9980476" y="0"/>
            <a:ext cx="2211524" cy="6858000"/>
          </a:xfrm>
        </p:spPr>
      </p:pic>
      <p:sp>
        <p:nvSpPr>
          <p:cNvPr id="16" name="TextBox 15">
            <a:extLst>
              <a:ext uri="{FF2B5EF4-FFF2-40B4-BE49-F238E27FC236}">
                <a16:creationId xmlns:a16="http://schemas.microsoft.com/office/drawing/2014/main" id="{E2F2BFDF-E9F2-4569-A9F2-E1FFCB7FB82D}"/>
              </a:ext>
            </a:extLst>
          </p:cNvPr>
          <p:cNvSpPr txBox="1"/>
          <p:nvPr/>
        </p:nvSpPr>
        <p:spPr>
          <a:xfrm>
            <a:off x="5205663" y="4233735"/>
            <a:ext cx="1879577" cy="225121"/>
          </a:xfrm>
          <a:prstGeom prst="rect">
            <a:avLst/>
          </a:prstGeom>
          <a:noFill/>
        </p:spPr>
        <p:txBody>
          <a:bodyPr wrap="square" lIns="0" tIns="36000" rIns="0" bIns="0" rtlCol="0">
            <a:spAutoFit/>
          </a:bodyPr>
          <a:lstStyle/>
          <a:p>
            <a:pPr algn="r" rtl="0">
              <a:lnSpc>
                <a:spcPts val="1400"/>
              </a:lnSpc>
            </a:pPr>
            <a:r>
              <a:rPr lang="en-GB" sz="1600" b="1" spc="-100" dirty="0">
                <a:solidFill>
                  <a:schemeClr val="tx1">
                    <a:lumMod val="50000"/>
                    <a:lumOff val="50000"/>
                  </a:schemeClr>
                </a:solidFill>
                <a:latin typeface="Corbel" panose="020B0503020204020204" pitchFamily="34" charset="0"/>
              </a:rPr>
              <a:t>MSP MANIFESTO</a:t>
            </a:r>
            <a:endParaRPr lang="en-GB" sz="1600" b="1" spc="-100" dirty="0">
              <a:solidFill>
                <a:schemeClr val="tx1"/>
              </a:solidFill>
              <a:latin typeface="Corbel" panose="020B0503020204020204" pitchFamily="34" charset="0"/>
            </a:endParaRPr>
          </a:p>
        </p:txBody>
      </p:sp>
      <p:sp>
        <p:nvSpPr>
          <p:cNvPr id="3" name="Title 2">
            <a:extLst>
              <a:ext uri="{FF2B5EF4-FFF2-40B4-BE49-F238E27FC236}">
                <a16:creationId xmlns:a16="http://schemas.microsoft.com/office/drawing/2014/main" id="{200B3D2B-613A-41BE-987D-E6A1324B456D}"/>
              </a:ext>
            </a:extLst>
          </p:cNvPr>
          <p:cNvSpPr>
            <a:spLocks noGrp="1"/>
          </p:cNvSpPr>
          <p:nvPr>
            <p:ph type="ctrTitle"/>
          </p:nvPr>
        </p:nvSpPr>
        <p:spPr/>
        <p:txBody>
          <a:bodyPr rtlCol="0"/>
          <a:lstStyle/>
          <a:p>
            <a:pPr rtl="0"/>
            <a:r>
              <a:rPr lang="en-GB" dirty="0"/>
              <a:t>Stamp out support</a:t>
            </a:r>
          </a:p>
        </p:txBody>
      </p:sp>
      <p:sp>
        <p:nvSpPr>
          <p:cNvPr id="4" name="Subtitle 3">
            <a:extLst>
              <a:ext uri="{FF2B5EF4-FFF2-40B4-BE49-F238E27FC236}">
                <a16:creationId xmlns:a16="http://schemas.microsoft.com/office/drawing/2014/main" id="{4772945D-CA91-4CFE-8EB7-941C7618C994}"/>
              </a:ext>
            </a:extLst>
          </p:cNvPr>
          <p:cNvSpPr>
            <a:spLocks noGrp="1"/>
          </p:cNvSpPr>
          <p:nvPr>
            <p:ph type="subTitle" idx="1"/>
          </p:nvPr>
        </p:nvSpPr>
        <p:spPr/>
        <p:txBody>
          <a:bodyPr rtlCol="0"/>
          <a:lstStyle/>
          <a:p>
            <a:pPr rtl="0"/>
            <a:r>
              <a:rPr lang="en-GB" sz="2400" i="0" dirty="0">
                <a:latin typeface="Calibri" panose="020F0502020204030204" pitchFamily="34" charset="0"/>
                <a:ea typeface="Calibri" panose="020F0502020204030204" pitchFamily="34" charset="0"/>
                <a:cs typeface="Calibri" panose="020F0502020204030204" pitchFamily="34" charset="0"/>
              </a:rPr>
              <a:t>CONSISTENT GROWTH CONSISTENT DELIVERY</a:t>
            </a:r>
          </a:p>
        </p:txBody>
      </p:sp>
      <p:pic>
        <p:nvPicPr>
          <p:cNvPr id="5" name="Picture 4" descr="A red circle with black text&#10;&#10;Description automatically generated">
            <a:extLst>
              <a:ext uri="{FF2B5EF4-FFF2-40B4-BE49-F238E27FC236}">
                <a16:creationId xmlns:a16="http://schemas.microsoft.com/office/drawing/2014/main" id="{344EF650-A40B-585C-41C1-A5BB3071849A}"/>
              </a:ext>
            </a:extLst>
          </p:cNvPr>
          <p:cNvPicPr>
            <a:picLocks noChangeAspect="1"/>
          </p:cNvPicPr>
          <p:nvPr/>
        </p:nvPicPr>
        <p:blipFill>
          <a:blip r:embed="rId4"/>
          <a:stretch>
            <a:fillRect/>
          </a:stretch>
        </p:blipFill>
        <p:spPr>
          <a:xfrm>
            <a:off x="553192" y="285008"/>
            <a:ext cx="1947553" cy="1947553"/>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389996169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Placeholder 7" descr="Running track">
            <a:extLst>
              <a:ext uri="{FF2B5EF4-FFF2-40B4-BE49-F238E27FC236}">
                <a16:creationId xmlns:a16="http://schemas.microsoft.com/office/drawing/2014/main" id="{510AF14D-268D-4B93-96C4-26C9387AA4E2}"/>
              </a:ext>
            </a:extLst>
          </p:cNvPr>
          <p:cNvPicPr>
            <a:picLocks noGrp="1" noChangeAspect="1"/>
          </p:cNvPicPr>
          <p:nvPr>
            <p:ph type="pic" sz="quarter" idx="13"/>
          </p:nvPr>
        </p:nvPicPr>
        <p:blipFill>
          <a:blip r:embed="rId3" cstate="screen">
            <a:extLst>
              <a:ext uri="{BEBA8EAE-BF5A-486C-A8C5-ECC9F3942E4B}">
                <a14:imgProps xmlns:a14="http://schemas.microsoft.com/office/drawing/2010/main">
                  <a14:imgLayer r:embed="rId4">
                    <a14:imgEffect>
                      <a14:brightnessContrast bright="-50000"/>
                    </a14:imgEffect>
                  </a14:imgLayer>
                </a14:imgProps>
              </a:ext>
              <a:ext uri="{28A0092B-C50C-407E-A947-70E740481C1C}">
                <a14:useLocalDpi xmlns:a14="http://schemas.microsoft.com/office/drawing/2010/main"/>
              </a:ext>
            </a:extLst>
          </a:blip>
          <a:srcRect/>
          <a:stretch>
            <a:fillRect/>
          </a:stretch>
        </p:blipFill>
        <p:spPr/>
      </p:pic>
      <p:sp>
        <p:nvSpPr>
          <p:cNvPr id="3" name="Title 2">
            <a:extLst>
              <a:ext uri="{FF2B5EF4-FFF2-40B4-BE49-F238E27FC236}">
                <a16:creationId xmlns:a16="http://schemas.microsoft.com/office/drawing/2014/main" id="{200B3D2B-613A-41BE-987D-E6A1324B456D}"/>
              </a:ext>
            </a:extLst>
          </p:cNvPr>
          <p:cNvSpPr>
            <a:spLocks noGrp="1"/>
          </p:cNvSpPr>
          <p:nvPr>
            <p:ph type="ctrTitle"/>
          </p:nvPr>
        </p:nvSpPr>
        <p:spPr bwMode="ltGray"/>
        <p:txBody>
          <a:bodyPr rtlCol="0"/>
          <a:lstStyle/>
          <a:p>
            <a:pPr rtl="0"/>
            <a:r>
              <a:rPr lang="en-GB" dirty="0"/>
              <a:t>TO IDENTIFY the exceptions not the norms</a:t>
            </a:r>
          </a:p>
        </p:txBody>
      </p:sp>
      <p:sp>
        <p:nvSpPr>
          <p:cNvPr id="4" name="Subtitle 3">
            <a:extLst>
              <a:ext uri="{FF2B5EF4-FFF2-40B4-BE49-F238E27FC236}">
                <a16:creationId xmlns:a16="http://schemas.microsoft.com/office/drawing/2014/main" id="{4772945D-CA91-4CFE-8EB7-941C7618C994}"/>
              </a:ext>
            </a:extLst>
          </p:cNvPr>
          <p:cNvSpPr>
            <a:spLocks noGrp="1"/>
          </p:cNvSpPr>
          <p:nvPr>
            <p:ph type="subTitle" idx="1"/>
          </p:nvPr>
        </p:nvSpPr>
        <p:spPr>
          <a:ln w="28575">
            <a:solidFill>
              <a:srgbClr val="FF0000"/>
            </a:solidFill>
          </a:ln>
        </p:spPr>
        <p:txBody>
          <a:bodyPr rtlCol="0"/>
          <a:lstStyle/>
          <a:p>
            <a:pPr rtl="0"/>
            <a:r>
              <a:rPr lang="en-GB" sz="2400" i="0" dirty="0">
                <a:latin typeface="Calibri" panose="020F0502020204030204" pitchFamily="34" charset="0"/>
                <a:ea typeface="Calibri" panose="020F0502020204030204" pitchFamily="34" charset="0"/>
                <a:cs typeface="Calibri" panose="020F0502020204030204" pitchFamily="34" charset="0"/>
              </a:rPr>
              <a:t>THIS WILL HELP YOUR HELPDESK</a:t>
            </a:r>
          </a:p>
        </p:txBody>
      </p:sp>
      <p:sp>
        <p:nvSpPr>
          <p:cNvPr id="5" name="Slide Number Placeholder 4">
            <a:extLst>
              <a:ext uri="{FF2B5EF4-FFF2-40B4-BE49-F238E27FC236}">
                <a16:creationId xmlns:a16="http://schemas.microsoft.com/office/drawing/2014/main" id="{F6964141-6F81-4947-A236-746D94ED3F6F}"/>
              </a:ext>
            </a:extLst>
          </p:cNvPr>
          <p:cNvSpPr>
            <a:spLocks noGrp="1"/>
          </p:cNvSpPr>
          <p:nvPr>
            <p:ph type="sldNum" sz="quarter" idx="11"/>
          </p:nvPr>
        </p:nvSpPr>
        <p:spPr/>
        <p:txBody>
          <a:bodyPr rtlCol="0"/>
          <a:lstStyle/>
          <a:p>
            <a:pPr rtl="0"/>
            <a:fld id="{19B51A1E-902D-48AF-9020-955120F399B6}" type="slidenum">
              <a:rPr lang="en-GB" smtClean="0"/>
              <a:pPr rtl="0"/>
              <a:t>10</a:t>
            </a:fld>
            <a:endParaRPr lang="en-GB"/>
          </a:p>
        </p:txBody>
      </p:sp>
      <p:sp>
        <p:nvSpPr>
          <p:cNvPr id="2" name="Subtitle 3">
            <a:extLst>
              <a:ext uri="{FF2B5EF4-FFF2-40B4-BE49-F238E27FC236}">
                <a16:creationId xmlns:a16="http://schemas.microsoft.com/office/drawing/2014/main" id="{F95AC820-EC4C-EAAB-5F19-5CBB772C5807}"/>
              </a:ext>
            </a:extLst>
          </p:cNvPr>
          <p:cNvSpPr txBox="1">
            <a:spLocks/>
          </p:cNvSpPr>
          <p:nvPr/>
        </p:nvSpPr>
        <p:spPr>
          <a:xfrm>
            <a:off x="10085493" y="6190915"/>
            <a:ext cx="1246294" cy="555325"/>
          </a:xfrm>
          <a:prstGeom prst="rect">
            <a:avLst/>
          </a:prstGeom>
          <a:solidFill>
            <a:schemeClr val="bg1"/>
          </a:solidFill>
        </p:spPr>
        <p:txBody>
          <a:bodyPr vert="horz" lIns="252000" tIns="0" rIns="0" bIns="0" rtlCol="0" anchor="ctr">
            <a:noAutofit/>
          </a:bodyPr>
          <a:lstStyle>
            <a:lvl1pPr marL="0" indent="0" algn="l" defTabSz="914400" rtl="0" eaLnBrk="1" latinLnBrk="0" hangingPunct="1">
              <a:lnSpc>
                <a:spcPct val="100000"/>
              </a:lnSpc>
              <a:spcBef>
                <a:spcPts val="1000"/>
              </a:spcBef>
              <a:buFont typeface="Arial" panose="020B0604020202020204" pitchFamily="34" charset="0"/>
              <a:buNone/>
              <a:defRPr sz="1800" i="1" kern="1200">
                <a:solidFill>
                  <a:schemeClr val="tx1"/>
                </a:solidFill>
                <a:latin typeface="Times New Roman" panose="02020603050405020304" pitchFamily="18" charset="0"/>
                <a:ea typeface="+mn-ea"/>
                <a:cs typeface="Times New Roman" panose="02020603050405020304" pitchFamily="18"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endParaRPr lang="en-GB" sz="2400" i="0" dirty="0">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11769541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Placeholder 7" descr="Running track">
            <a:extLst>
              <a:ext uri="{FF2B5EF4-FFF2-40B4-BE49-F238E27FC236}">
                <a16:creationId xmlns:a16="http://schemas.microsoft.com/office/drawing/2014/main" id="{510AF14D-268D-4B93-96C4-26C9387AA4E2}"/>
              </a:ext>
            </a:extLst>
          </p:cNvPr>
          <p:cNvPicPr>
            <a:picLocks noGrp="1" noChangeAspect="1"/>
          </p:cNvPicPr>
          <p:nvPr>
            <p:ph type="pic" sz="quarter" idx="13"/>
          </p:nvPr>
        </p:nvPicPr>
        <p:blipFill>
          <a:blip r:embed="rId3" cstate="screen">
            <a:extLst>
              <a:ext uri="{BEBA8EAE-BF5A-486C-A8C5-ECC9F3942E4B}">
                <a14:imgProps xmlns:a14="http://schemas.microsoft.com/office/drawing/2010/main">
                  <a14:imgLayer r:embed="rId4">
                    <a14:imgEffect>
                      <a14:brightnessContrast bright="-50000"/>
                    </a14:imgEffect>
                  </a14:imgLayer>
                </a14:imgProps>
              </a:ext>
              <a:ext uri="{28A0092B-C50C-407E-A947-70E740481C1C}">
                <a14:useLocalDpi xmlns:a14="http://schemas.microsoft.com/office/drawing/2010/main"/>
              </a:ext>
            </a:extLst>
          </a:blip>
          <a:srcRect/>
          <a:stretch>
            <a:fillRect/>
          </a:stretch>
        </p:blipFill>
        <p:spPr/>
      </p:pic>
      <p:sp>
        <p:nvSpPr>
          <p:cNvPr id="3" name="Title 2">
            <a:extLst>
              <a:ext uri="{FF2B5EF4-FFF2-40B4-BE49-F238E27FC236}">
                <a16:creationId xmlns:a16="http://schemas.microsoft.com/office/drawing/2014/main" id="{200B3D2B-613A-41BE-987D-E6A1324B456D}"/>
              </a:ext>
            </a:extLst>
          </p:cNvPr>
          <p:cNvSpPr>
            <a:spLocks noGrp="1"/>
          </p:cNvSpPr>
          <p:nvPr>
            <p:ph type="ctrTitle"/>
          </p:nvPr>
        </p:nvSpPr>
        <p:spPr bwMode="ltGray">
          <a:xfrm>
            <a:off x="156831" y="1043982"/>
            <a:ext cx="6798250" cy="5363753"/>
          </a:xfrm>
        </p:spPr>
        <p:txBody>
          <a:bodyPr rtlCol="0"/>
          <a:lstStyle/>
          <a:p>
            <a:pPr rtl="0"/>
            <a:r>
              <a:rPr lang="en-GB" sz="1800" cap="none" spc="0" dirty="0">
                <a:latin typeface="Calibri" panose="020F0502020204030204" pitchFamily="34" charset="0"/>
                <a:ea typeface="Calibri" panose="020F0502020204030204" pitchFamily="34" charset="0"/>
                <a:cs typeface="Calibri" panose="020F0502020204030204" pitchFamily="34" charset="0"/>
              </a:rPr>
              <a:t>If an end user wants a file tomorrow, what does the helpdesk do?</a:t>
            </a:r>
            <a:br>
              <a:rPr lang="en-GB" sz="1800" cap="none" spc="0" dirty="0">
                <a:latin typeface="Calibri" panose="020F0502020204030204" pitchFamily="34" charset="0"/>
                <a:ea typeface="Calibri" panose="020F0502020204030204" pitchFamily="34" charset="0"/>
                <a:cs typeface="Calibri" panose="020F0502020204030204" pitchFamily="34" charset="0"/>
              </a:rPr>
            </a:br>
            <a:r>
              <a:rPr lang="en-GB" sz="1800" cap="none" spc="0" dirty="0">
                <a:latin typeface="Calibri" panose="020F0502020204030204" pitchFamily="34" charset="0"/>
                <a:ea typeface="Calibri" panose="020F0502020204030204" pitchFamily="34" charset="0"/>
                <a:cs typeface="Calibri" panose="020F0502020204030204" pitchFamily="34" charset="0"/>
              </a:rPr>
              <a:t>If there’s a disaster, who gets called, does the helpdesk keep trying?</a:t>
            </a:r>
            <a:br>
              <a:rPr lang="en-GB" sz="1800" cap="none" spc="0" dirty="0">
                <a:latin typeface="Calibri" panose="020F0502020204030204" pitchFamily="34" charset="0"/>
                <a:ea typeface="Calibri" panose="020F0502020204030204" pitchFamily="34" charset="0"/>
                <a:cs typeface="Calibri" panose="020F0502020204030204" pitchFamily="34" charset="0"/>
              </a:rPr>
            </a:br>
            <a:r>
              <a:rPr lang="en-GB" sz="1800" cap="none" spc="0" dirty="0">
                <a:latin typeface="Calibri" panose="020F0502020204030204" pitchFamily="34" charset="0"/>
                <a:ea typeface="Calibri" panose="020F0502020204030204" pitchFamily="34" charset="0"/>
                <a:cs typeface="Calibri" panose="020F0502020204030204" pitchFamily="34" charset="0"/>
              </a:rPr>
              <a:t>If a new member of staff is starting today, who’s handling that?</a:t>
            </a:r>
            <a:br>
              <a:rPr lang="en-GB" sz="1800" cap="none" spc="0" dirty="0">
                <a:latin typeface="Calibri" panose="020F0502020204030204" pitchFamily="34" charset="0"/>
                <a:ea typeface="Calibri" panose="020F0502020204030204" pitchFamily="34" charset="0"/>
                <a:cs typeface="Calibri" panose="020F0502020204030204" pitchFamily="34" charset="0"/>
              </a:rPr>
            </a:br>
            <a:r>
              <a:rPr lang="en-GB" sz="1800" cap="none" spc="0" dirty="0">
                <a:latin typeface="Calibri" panose="020F0502020204030204" pitchFamily="34" charset="0"/>
                <a:ea typeface="Calibri" panose="020F0502020204030204" pitchFamily="34" charset="0"/>
                <a:cs typeface="Calibri" panose="020F0502020204030204" pitchFamily="34" charset="0"/>
              </a:rPr>
              <a:t>What does the client need to know is high risk currently?</a:t>
            </a:r>
            <a:br>
              <a:rPr lang="en-GB" sz="1800" cap="none" spc="0" dirty="0">
                <a:latin typeface="Calibri" panose="020F0502020204030204" pitchFamily="34" charset="0"/>
                <a:ea typeface="Calibri" panose="020F0502020204030204" pitchFamily="34" charset="0"/>
                <a:cs typeface="Calibri" panose="020F0502020204030204" pitchFamily="34" charset="0"/>
              </a:rPr>
            </a:br>
            <a:r>
              <a:rPr lang="en-GB" sz="1800" cap="none" spc="0" dirty="0">
                <a:latin typeface="Calibri" panose="020F0502020204030204" pitchFamily="34" charset="0"/>
                <a:ea typeface="Calibri" panose="020F0502020204030204" pitchFamily="34" charset="0"/>
                <a:cs typeface="Calibri" panose="020F0502020204030204" pitchFamily="34" charset="0"/>
              </a:rPr>
              <a:t>Are we clear on hardware procurement and who’s doing it?</a:t>
            </a:r>
            <a:br>
              <a:rPr lang="en-GB" sz="1800" cap="none" spc="0" dirty="0">
                <a:latin typeface="Calibri" panose="020F0502020204030204" pitchFamily="34" charset="0"/>
                <a:ea typeface="Calibri" panose="020F0502020204030204" pitchFamily="34" charset="0"/>
                <a:cs typeface="Calibri" panose="020F0502020204030204" pitchFamily="34" charset="0"/>
              </a:rPr>
            </a:br>
            <a:r>
              <a:rPr lang="en-GB" sz="1800" cap="none" spc="0" dirty="0">
                <a:latin typeface="Calibri" panose="020F0502020204030204" pitchFamily="34" charset="0"/>
                <a:ea typeface="Calibri" panose="020F0502020204030204" pitchFamily="34" charset="0"/>
                <a:cs typeface="Calibri" panose="020F0502020204030204" pitchFamily="34" charset="0"/>
              </a:rPr>
              <a:t>When are we cutting off access for the incumbent provider?</a:t>
            </a:r>
            <a:br>
              <a:rPr lang="en-GB" sz="1800" cap="none" spc="0" dirty="0">
                <a:latin typeface="Calibri" panose="020F0502020204030204" pitchFamily="34" charset="0"/>
                <a:ea typeface="Calibri" panose="020F0502020204030204" pitchFamily="34" charset="0"/>
                <a:cs typeface="Calibri" panose="020F0502020204030204" pitchFamily="34" charset="0"/>
              </a:rPr>
            </a:br>
            <a:r>
              <a:rPr lang="en-GB" sz="1800" cap="none" spc="0" dirty="0">
                <a:latin typeface="Calibri" panose="020F0502020204030204" pitchFamily="34" charset="0"/>
                <a:ea typeface="Calibri" panose="020F0502020204030204" pitchFamily="34" charset="0"/>
                <a:cs typeface="Calibri" panose="020F0502020204030204" pitchFamily="34" charset="0"/>
              </a:rPr>
              <a:t>Any random staff members who use unusual access methods?</a:t>
            </a:r>
            <a:br>
              <a:rPr lang="en-GB" sz="1800" cap="none" spc="0" dirty="0">
                <a:latin typeface="Calibri" panose="020F0502020204030204" pitchFamily="34" charset="0"/>
                <a:ea typeface="Calibri" panose="020F0502020204030204" pitchFamily="34" charset="0"/>
                <a:cs typeface="Calibri" panose="020F0502020204030204" pitchFamily="34" charset="0"/>
              </a:rPr>
            </a:br>
            <a:r>
              <a:rPr lang="en-GB" sz="1800" cap="none" spc="0" dirty="0">
                <a:latin typeface="Calibri" panose="020F0502020204030204" pitchFamily="34" charset="0"/>
                <a:ea typeface="Calibri" panose="020F0502020204030204" pitchFamily="34" charset="0"/>
                <a:cs typeface="Calibri" panose="020F0502020204030204" pitchFamily="34" charset="0"/>
              </a:rPr>
              <a:t>Is everyone completely aware of the takeover? </a:t>
            </a:r>
            <a:br>
              <a:rPr lang="en-GB" sz="1800" cap="none" spc="0" dirty="0">
                <a:latin typeface="Calibri" panose="020F0502020204030204" pitchFamily="34" charset="0"/>
                <a:ea typeface="Calibri" panose="020F0502020204030204" pitchFamily="34" charset="0"/>
                <a:cs typeface="Calibri" panose="020F0502020204030204" pitchFamily="34" charset="0"/>
              </a:rPr>
            </a:br>
            <a:r>
              <a:rPr lang="en-GB" sz="1800" cap="none" spc="0" dirty="0">
                <a:latin typeface="Calibri" panose="020F0502020204030204" pitchFamily="34" charset="0"/>
                <a:ea typeface="Calibri" panose="020F0502020204030204" pitchFamily="34" charset="0"/>
                <a:cs typeface="Calibri" panose="020F0502020204030204" pitchFamily="34" charset="0"/>
              </a:rPr>
              <a:t>Has material such as the IT Charter been sent out?</a:t>
            </a:r>
          </a:p>
        </p:txBody>
      </p:sp>
      <p:sp>
        <p:nvSpPr>
          <p:cNvPr id="4" name="Subtitle 3">
            <a:extLst>
              <a:ext uri="{FF2B5EF4-FFF2-40B4-BE49-F238E27FC236}">
                <a16:creationId xmlns:a16="http://schemas.microsoft.com/office/drawing/2014/main" id="{4772945D-CA91-4CFE-8EB7-941C7618C994}"/>
              </a:ext>
            </a:extLst>
          </p:cNvPr>
          <p:cNvSpPr>
            <a:spLocks noGrp="1"/>
          </p:cNvSpPr>
          <p:nvPr>
            <p:ph type="subTitle" idx="1"/>
          </p:nvPr>
        </p:nvSpPr>
        <p:spPr>
          <a:xfrm>
            <a:off x="7185134" y="4300045"/>
            <a:ext cx="2459421" cy="1111469"/>
          </a:xfrm>
          <a:ln w="28575">
            <a:solidFill>
              <a:srgbClr val="FF0000"/>
            </a:solidFill>
          </a:ln>
        </p:spPr>
        <p:txBody>
          <a:bodyPr rtlCol="0"/>
          <a:lstStyle/>
          <a:p>
            <a:pPr rtl="0"/>
            <a:r>
              <a:rPr lang="en-GB" sz="2400" i="0" dirty="0">
                <a:latin typeface="Calibri" panose="020F0502020204030204" pitchFamily="34" charset="0"/>
                <a:ea typeface="Calibri" panose="020F0502020204030204" pitchFamily="34" charset="0"/>
                <a:cs typeface="Calibri" panose="020F0502020204030204" pitchFamily="34" charset="0"/>
              </a:rPr>
              <a:t>ALWAYS PLAN FOR THE WORST</a:t>
            </a:r>
          </a:p>
        </p:txBody>
      </p:sp>
      <p:sp>
        <p:nvSpPr>
          <p:cNvPr id="5" name="Slide Number Placeholder 4">
            <a:extLst>
              <a:ext uri="{FF2B5EF4-FFF2-40B4-BE49-F238E27FC236}">
                <a16:creationId xmlns:a16="http://schemas.microsoft.com/office/drawing/2014/main" id="{F6964141-6F81-4947-A236-746D94ED3F6F}"/>
              </a:ext>
            </a:extLst>
          </p:cNvPr>
          <p:cNvSpPr>
            <a:spLocks noGrp="1"/>
          </p:cNvSpPr>
          <p:nvPr>
            <p:ph type="sldNum" sz="quarter" idx="11"/>
          </p:nvPr>
        </p:nvSpPr>
        <p:spPr/>
        <p:txBody>
          <a:bodyPr rtlCol="0"/>
          <a:lstStyle/>
          <a:p>
            <a:pPr rtl="0"/>
            <a:fld id="{19B51A1E-902D-48AF-9020-955120F399B6}" type="slidenum">
              <a:rPr lang="en-GB" smtClean="0"/>
              <a:pPr rtl="0"/>
              <a:t>11</a:t>
            </a:fld>
            <a:endParaRPr lang="en-GB"/>
          </a:p>
        </p:txBody>
      </p:sp>
      <p:sp>
        <p:nvSpPr>
          <p:cNvPr id="2" name="Subtitle 3">
            <a:extLst>
              <a:ext uri="{FF2B5EF4-FFF2-40B4-BE49-F238E27FC236}">
                <a16:creationId xmlns:a16="http://schemas.microsoft.com/office/drawing/2014/main" id="{A045F0D5-64CE-E733-395B-F15C2B0E0BBA}"/>
              </a:ext>
            </a:extLst>
          </p:cNvPr>
          <p:cNvSpPr txBox="1">
            <a:spLocks/>
          </p:cNvSpPr>
          <p:nvPr/>
        </p:nvSpPr>
        <p:spPr>
          <a:xfrm>
            <a:off x="10085493" y="6190915"/>
            <a:ext cx="1246294" cy="555325"/>
          </a:xfrm>
          <a:prstGeom prst="rect">
            <a:avLst/>
          </a:prstGeom>
          <a:solidFill>
            <a:schemeClr val="bg1"/>
          </a:solidFill>
        </p:spPr>
        <p:txBody>
          <a:bodyPr vert="horz" lIns="252000" tIns="0" rIns="0" bIns="0" rtlCol="0" anchor="ctr">
            <a:noAutofit/>
          </a:bodyPr>
          <a:lstStyle>
            <a:lvl1pPr marL="0" indent="0" algn="l" defTabSz="914400" rtl="0" eaLnBrk="1" latinLnBrk="0" hangingPunct="1">
              <a:lnSpc>
                <a:spcPct val="100000"/>
              </a:lnSpc>
              <a:spcBef>
                <a:spcPts val="1000"/>
              </a:spcBef>
              <a:buFont typeface="Arial" panose="020B0604020202020204" pitchFamily="34" charset="0"/>
              <a:buNone/>
              <a:defRPr sz="1800" i="1" kern="1200">
                <a:solidFill>
                  <a:schemeClr val="tx1"/>
                </a:solidFill>
                <a:latin typeface="Times New Roman" panose="02020603050405020304" pitchFamily="18" charset="0"/>
                <a:ea typeface="+mn-ea"/>
                <a:cs typeface="Times New Roman" panose="02020603050405020304" pitchFamily="18"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endParaRPr lang="en-GB" sz="2400" i="0" dirty="0">
              <a:latin typeface="Calibri" panose="020F0502020204030204" pitchFamily="34" charset="0"/>
              <a:ea typeface="Calibri" panose="020F0502020204030204" pitchFamily="34" charset="0"/>
              <a:cs typeface="Calibri" panose="020F0502020204030204" pitchFamily="34" charset="0"/>
            </a:endParaRPr>
          </a:p>
        </p:txBody>
      </p:sp>
      <p:sp>
        <p:nvSpPr>
          <p:cNvPr id="6" name="Title 1">
            <a:extLst>
              <a:ext uri="{FF2B5EF4-FFF2-40B4-BE49-F238E27FC236}">
                <a16:creationId xmlns:a16="http://schemas.microsoft.com/office/drawing/2014/main" id="{796F01ED-02FA-AAFB-C92A-D213F497D97C}"/>
              </a:ext>
            </a:extLst>
          </p:cNvPr>
          <p:cNvSpPr txBox="1">
            <a:spLocks/>
          </p:cNvSpPr>
          <p:nvPr/>
        </p:nvSpPr>
        <p:spPr>
          <a:xfrm>
            <a:off x="-3322583" y="372533"/>
            <a:ext cx="11899023" cy="432000"/>
          </a:xfrm>
          <a:prstGeom prst="rect">
            <a:avLst/>
          </a:prstGeom>
        </p:spPr>
        <p:txBody>
          <a:bodyPr vert="horz" lIns="0" tIns="0" rIns="0" bIns="0" rtlCol="0" anchor="b">
            <a:noAutofit/>
          </a:bodyPr>
          <a:lstStyle>
            <a:lvl1pPr algn="r" defTabSz="914400" rtl="0" eaLnBrk="1" latinLnBrk="0" hangingPunct="1">
              <a:lnSpc>
                <a:spcPts val="5000"/>
              </a:lnSpc>
              <a:spcBef>
                <a:spcPct val="0"/>
              </a:spcBef>
              <a:buNone/>
              <a:defRPr sz="6000" b="1" kern="1200" cap="all" spc="-300" baseline="0">
                <a:solidFill>
                  <a:schemeClr val="bg1"/>
                </a:solidFill>
                <a:latin typeface="+mj-lt"/>
                <a:ea typeface="+mj-ea"/>
                <a:cs typeface="+mj-cs"/>
              </a:defRPr>
            </a:lvl1pPr>
          </a:lstStyle>
          <a:p>
            <a:r>
              <a:rPr lang="en-GB" sz="4800" dirty="0"/>
              <a:t>RISK ASSESSMENT EXAMPLES</a:t>
            </a:r>
          </a:p>
        </p:txBody>
      </p:sp>
    </p:spTree>
    <p:extLst>
      <p:ext uri="{BB962C8B-B14F-4D97-AF65-F5344CB8AC3E}">
        <p14:creationId xmlns:p14="http://schemas.microsoft.com/office/powerpoint/2010/main" val="228670303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Placeholder 7" descr="Running track">
            <a:extLst>
              <a:ext uri="{FF2B5EF4-FFF2-40B4-BE49-F238E27FC236}">
                <a16:creationId xmlns:a16="http://schemas.microsoft.com/office/drawing/2014/main" id="{510AF14D-268D-4B93-96C4-26C9387AA4E2}"/>
              </a:ext>
            </a:extLst>
          </p:cNvPr>
          <p:cNvPicPr>
            <a:picLocks noGrp="1" noChangeAspect="1"/>
          </p:cNvPicPr>
          <p:nvPr>
            <p:ph type="pic" sz="quarter" idx="13"/>
          </p:nvPr>
        </p:nvPicPr>
        <p:blipFill>
          <a:blip r:embed="rId3" cstate="screen">
            <a:extLst>
              <a:ext uri="{BEBA8EAE-BF5A-486C-A8C5-ECC9F3942E4B}">
                <a14:imgProps xmlns:a14="http://schemas.microsoft.com/office/drawing/2010/main">
                  <a14:imgLayer r:embed="rId4">
                    <a14:imgEffect>
                      <a14:brightnessContrast bright="-50000"/>
                    </a14:imgEffect>
                  </a14:imgLayer>
                </a14:imgProps>
              </a:ext>
              <a:ext uri="{28A0092B-C50C-407E-A947-70E740481C1C}">
                <a14:useLocalDpi xmlns:a14="http://schemas.microsoft.com/office/drawing/2010/main"/>
              </a:ext>
            </a:extLst>
          </a:blip>
          <a:srcRect/>
          <a:stretch>
            <a:fillRect/>
          </a:stretch>
        </p:blipFill>
        <p:spPr/>
      </p:pic>
      <p:sp>
        <p:nvSpPr>
          <p:cNvPr id="3" name="Title 2">
            <a:extLst>
              <a:ext uri="{FF2B5EF4-FFF2-40B4-BE49-F238E27FC236}">
                <a16:creationId xmlns:a16="http://schemas.microsoft.com/office/drawing/2014/main" id="{200B3D2B-613A-41BE-987D-E6A1324B456D}"/>
              </a:ext>
            </a:extLst>
          </p:cNvPr>
          <p:cNvSpPr>
            <a:spLocks noGrp="1"/>
          </p:cNvSpPr>
          <p:nvPr>
            <p:ph type="ctrTitle"/>
          </p:nvPr>
        </p:nvSpPr>
        <p:spPr bwMode="ltGray"/>
        <p:txBody>
          <a:bodyPr rtlCol="0"/>
          <a:lstStyle/>
          <a:p>
            <a:pPr rtl="0"/>
            <a:r>
              <a:rPr lang="en-GB" dirty="0"/>
              <a:t>Discover those nuances</a:t>
            </a:r>
          </a:p>
        </p:txBody>
      </p:sp>
      <p:sp>
        <p:nvSpPr>
          <p:cNvPr id="4" name="Subtitle 3">
            <a:extLst>
              <a:ext uri="{FF2B5EF4-FFF2-40B4-BE49-F238E27FC236}">
                <a16:creationId xmlns:a16="http://schemas.microsoft.com/office/drawing/2014/main" id="{4772945D-CA91-4CFE-8EB7-941C7618C994}"/>
              </a:ext>
            </a:extLst>
          </p:cNvPr>
          <p:cNvSpPr>
            <a:spLocks noGrp="1"/>
          </p:cNvSpPr>
          <p:nvPr>
            <p:ph type="subTitle" idx="1"/>
          </p:nvPr>
        </p:nvSpPr>
        <p:spPr>
          <a:ln w="28575">
            <a:solidFill>
              <a:srgbClr val="FF0000"/>
            </a:solidFill>
          </a:ln>
        </p:spPr>
        <p:txBody>
          <a:bodyPr rtlCol="0"/>
          <a:lstStyle/>
          <a:p>
            <a:pPr rtl="0"/>
            <a:r>
              <a:rPr lang="en-GB" sz="2000" i="0" dirty="0">
                <a:latin typeface="Calibri" panose="020F0502020204030204" pitchFamily="34" charset="0"/>
                <a:ea typeface="Calibri" panose="020F0502020204030204" pitchFamily="34" charset="0"/>
                <a:cs typeface="Calibri" panose="020F0502020204030204" pitchFamily="34" charset="0"/>
              </a:rPr>
              <a:t>DON’T FORGET THE SOFTWARE</a:t>
            </a:r>
          </a:p>
        </p:txBody>
      </p:sp>
      <p:sp>
        <p:nvSpPr>
          <p:cNvPr id="5" name="Slide Number Placeholder 4">
            <a:extLst>
              <a:ext uri="{FF2B5EF4-FFF2-40B4-BE49-F238E27FC236}">
                <a16:creationId xmlns:a16="http://schemas.microsoft.com/office/drawing/2014/main" id="{F6964141-6F81-4947-A236-746D94ED3F6F}"/>
              </a:ext>
            </a:extLst>
          </p:cNvPr>
          <p:cNvSpPr>
            <a:spLocks noGrp="1"/>
          </p:cNvSpPr>
          <p:nvPr>
            <p:ph type="sldNum" sz="quarter" idx="11"/>
          </p:nvPr>
        </p:nvSpPr>
        <p:spPr/>
        <p:txBody>
          <a:bodyPr rtlCol="0"/>
          <a:lstStyle/>
          <a:p>
            <a:pPr rtl="0"/>
            <a:fld id="{19B51A1E-902D-48AF-9020-955120F399B6}" type="slidenum">
              <a:rPr lang="en-GB" smtClean="0"/>
              <a:pPr rtl="0"/>
              <a:t>12</a:t>
            </a:fld>
            <a:endParaRPr lang="en-GB"/>
          </a:p>
        </p:txBody>
      </p:sp>
      <p:sp>
        <p:nvSpPr>
          <p:cNvPr id="2" name="Subtitle 3">
            <a:extLst>
              <a:ext uri="{FF2B5EF4-FFF2-40B4-BE49-F238E27FC236}">
                <a16:creationId xmlns:a16="http://schemas.microsoft.com/office/drawing/2014/main" id="{F95AC820-EC4C-EAAB-5F19-5CBB772C5807}"/>
              </a:ext>
            </a:extLst>
          </p:cNvPr>
          <p:cNvSpPr txBox="1">
            <a:spLocks/>
          </p:cNvSpPr>
          <p:nvPr/>
        </p:nvSpPr>
        <p:spPr>
          <a:xfrm>
            <a:off x="10085493" y="6190915"/>
            <a:ext cx="1246294" cy="555325"/>
          </a:xfrm>
          <a:prstGeom prst="rect">
            <a:avLst/>
          </a:prstGeom>
          <a:solidFill>
            <a:schemeClr val="bg1"/>
          </a:solidFill>
        </p:spPr>
        <p:txBody>
          <a:bodyPr vert="horz" lIns="252000" tIns="0" rIns="0" bIns="0" rtlCol="0" anchor="ctr">
            <a:noAutofit/>
          </a:bodyPr>
          <a:lstStyle>
            <a:lvl1pPr marL="0" indent="0" algn="l" defTabSz="914400" rtl="0" eaLnBrk="1" latinLnBrk="0" hangingPunct="1">
              <a:lnSpc>
                <a:spcPct val="100000"/>
              </a:lnSpc>
              <a:spcBef>
                <a:spcPts val="1000"/>
              </a:spcBef>
              <a:buFont typeface="Arial" panose="020B0604020202020204" pitchFamily="34" charset="0"/>
              <a:buNone/>
              <a:defRPr sz="1800" i="1" kern="1200">
                <a:solidFill>
                  <a:schemeClr val="tx1"/>
                </a:solidFill>
                <a:latin typeface="Times New Roman" panose="02020603050405020304" pitchFamily="18" charset="0"/>
                <a:ea typeface="+mn-ea"/>
                <a:cs typeface="Times New Roman" panose="02020603050405020304" pitchFamily="18"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endParaRPr lang="en-GB" sz="2400" i="0" dirty="0">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97277723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Placeholder 9" descr="Abstract architecture polygon">
            <a:extLst>
              <a:ext uri="{FF2B5EF4-FFF2-40B4-BE49-F238E27FC236}">
                <a16:creationId xmlns:a16="http://schemas.microsoft.com/office/drawing/2014/main" id="{38475F7B-316A-47DC-9CBB-B074A5B5994C}"/>
              </a:ext>
            </a:extLst>
          </p:cNvPr>
          <p:cNvPicPr>
            <a:picLocks noGrp="1" noChangeAspect="1"/>
          </p:cNvPicPr>
          <p:nvPr>
            <p:ph type="pic" sz="quarter" idx="33"/>
          </p:nvPr>
        </p:nvPicPr>
        <p:blipFill>
          <a:blip r:embed="rId3"/>
          <a:stretch>
            <a:fillRect/>
          </a:stretch>
        </p:blipFill>
        <p:spPr>
          <a:xfrm>
            <a:off x="9980476" y="1085"/>
            <a:ext cx="2211524" cy="6189830"/>
          </a:xfrm>
        </p:spPr>
      </p:pic>
      <p:sp>
        <p:nvSpPr>
          <p:cNvPr id="2" name="Title 1">
            <a:extLst>
              <a:ext uri="{FF2B5EF4-FFF2-40B4-BE49-F238E27FC236}">
                <a16:creationId xmlns:a16="http://schemas.microsoft.com/office/drawing/2014/main" id="{3560F281-4FF6-4617-A809-AC9C15ECF18A}"/>
              </a:ext>
            </a:extLst>
          </p:cNvPr>
          <p:cNvSpPr>
            <a:spLocks noGrp="1"/>
          </p:cNvSpPr>
          <p:nvPr>
            <p:ph type="title"/>
          </p:nvPr>
        </p:nvSpPr>
        <p:spPr>
          <a:xfrm>
            <a:off x="2860964" y="666000"/>
            <a:ext cx="6768835" cy="432000"/>
          </a:xfrm>
        </p:spPr>
        <p:txBody>
          <a:bodyPr rtlCol="0"/>
          <a:lstStyle/>
          <a:p>
            <a:pPr rtl="0"/>
            <a:r>
              <a:rPr lang="en-GB" dirty="0"/>
              <a:t>DISCOVERY VISIT OBJECTIVES</a:t>
            </a:r>
          </a:p>
        </p:txBody>
      </p:sp>
      <p:sp>
        <p:nvSpPr>
          <p:cNvPr id="4" name="Content Placeholder 3">
            <a:extLst>
              <a:ext uri="{FF2B5EF4-FFF2-40B4-BE49-F238E27FC236}">
                <a16:creationId xmlns:a16="http://schemas.microsoft.com/office/drawing/2014/main" id="{D355C61F-C8F1-4977-8E1F-F16C0D9EA88C}"/>
              </a:ext>
            </a:extLst>
          </p:cNvPr>
          <p:cNvSpPr>
            <a:spLocks noGrp="1"/>
          </p:cNvSpPr>
          <p:nvPr>
            <p:ph sz="half" idx="1"/>
          </p:nvPr>
        </p:nvSpPr>
        <p:spPr>
          <a:xfrm>
            <a:off x="128228" y="4458437"/>
            <a:ext cx="5184800" cy="2215435"/>
          </a:xfrm>
          <a:ln w="28575">
            <a:solidFill>
              <a:srgbClr val="FF0000"/>
            </a:solidFill>
          </a:ln>
        </p:spPr>
        <p:txBody>
          <a:bodyPr rtlCol="0"/>
          <a:lstStyle/>
          <a:p>
            <a:pPr marL="0" indent="0" rtl="0">
              <a:buNone/>
            </a:pPr>
            <a:r>
              <a:rPr lang="en-GB" sz="2800" dirty="0">
                <a:latin typeface="Calibri" panose="020F0502020204030204" pitchFamily="34" charset="0"/>
                <a:ea typeface="Calibri" panose="020F0502020204030204" pitchFamily="34" charset="0"/>
                <a:cs typeface="Calibri" panose="020F0502020204030204" pitchFamily="34" charset="0"/>
              </a:rPr>
              <a:t>OVER COMMUNICATE</a:t>
            </a:r>
          </a:p>
          <a:p>
            <a:pPr marL="0" indent="0" rtl="0">
              <a:buNone/>
            </a:pPr>
            <a:r>
              <a:rPr lang="en-GB" dirty="0">
                <a:latin typeface="Calibri" panose="020F0502020204030204" pitchFamily="34" charset="0"/>
                <a:ea typeface="Calibri" panose="020F0502020204030204" pitchFamily="34" charset="0"/>
                <a:cs typeface="Calibri" panose="020F0502020204030204" pitchFamily="34" charset="0"/>
              </a:rPr>
              <a:t>Check and double check that your team are aware of what you’ve discovered. Don’t just send an email. Follow up and take to time to spend 5 minutes with each person if needed.</a:t>
            </a:r>
          </a:p>
        </p:txBody>
      </p:sp>
      <p:sp>
        <p:nvSpPr>
          <p:cNvPr id="6" name="Slide Number Placeholder 5">
            <a:extLst>
              <a:ext uri="{FF2B5EF4-FFF2-40B4-BE49-F238E27FC236}">
                <a16:creationId xmlns:a16="http://schemas.microsoft.com/office/drawing/2014/main" id="{1C554D9F-1895-486E-BFBA-905BB2D29E08}"/>
              </a:ext>
            </a:extLst>
          </p:cNvPr>
          <p:cNvSpPr>
            <a:spLocks noGrp="1"/>
          </p:cNvSpPr>
          <p:nvPr>
            <p:ph type="sldNum" sz="quarter" idx="34"/>
          </p:nvPr>
        </p:nvSpPr>
        <p:spPr/>
        <p:txBody>
          <a:bodyPr rtlCol="0"/>
          <a:lstStyle/>
          <a:p>
            <a:pPr rtl="0"/>
            <a:fld id="{19B51A1E-902D-48AF-9020-955120F399B6}" type="slidenum">
              <a:rPr lang="en-GB" smtClean="0"/>
              <a:pPr rtl="0"/>
              <a:t>13</a:t>
            </a:fld>
            <a:endParaRPr lang="en-GB"/>
          </a:p>
        </p:txBody>
      </p:sp>
      <p:pic>
        <p:nvPicPr>
          <p:cNvPr id="5" name="Picture 4" descr="A red circle with black text&#10;&#10;Description automatically generated">
            <a:extLst>
              <a:ext uri="{FF2B5EF4-FFF2-40B4-BE49-F238E27FC236}">
                <a16:creationId xmlns:a16="http://schemas.microsoft.com/office/drawing/2014/main" id="{00770E64-0ECD-7970-A1CA-B610E05A2927}"/>
              </a:ext>
            </a:extLst>
          </p:cNvPr>
          <p:cNvPicPr>
            <a:picLocks noChangeAspect="1"/>
          </p:cNvPicPr>
          <p:nvPr/>
        </p:nvPicPr>
        <p:blipFill>
          <a:blip r:embed="rId4"/>
          <a:stretch>
            <a:fillRect/>
          </a:stretch>
        </p:blipFill>
        <p:spPr>
          <a:xfrm>
            <a:off x="160339" y="184128"/>
            <a:ext cx="1184805" cy="118480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7" name="Subtitle 3">
            <a:extLst>
              <a:ext uri="{FF2B5EF4-FFF2-40B4-BE49-F238E27FC236}">
                <a16:creationId xmlns:a16="http://schemas.microsoft.com/office/drawing/2014/main" id="{2EFC21FB-8E97-B629-F069-732A2E961CBE}"/>
              </a:ext>
            </a:extLst>
          </p:cNvPr>
          <p:cNvSpPr txBox="1">
            <a:spLocks/>
          </p:cNvSpPr>
          <p:nvPr/>
        </p:nvSpPr>
        <p:spPr>
          <a:xfrm>
            <a:off x="10085493" y="6190915"/>
            <a:ext cx="1246294" cy="555325"/>
          </a:xfrm>
          <a:prstGeom prst="rect">
            <a:avLst/>
          </a:prstGeom>
          <a:solidFill>
            <a:schemeClr val="bg1"/>
          </a:solidFill>
        </p:spPr>
        <p:txBody>
          <a:bodyPr vert="horz" lIns="252000" tIns="0" rIns="0" bIns="0" rtlCol="0" anchor="ctr">
            <a:noAutofit/>
          </a:bodyPr>
          <a:lstStyle>
            <a:lvl1pPr marL="0" indent="0" algn="l" defTabSz="914400" rtl="0" eaLnBrk="1" latinLnBrk="0" hangingPunct="1">
              <a:lnSpc>
                <a:spcPct val="100000"/>
              </a:lnSpc>
              <a:spcBef>
                <a:spcPts val="1000"/>
              </a:spcBef>
              <a:buFont typeface="Arial" panose="020B0604020202020204" pitchFamily="34" charset="0"/>
              <a:buNone/>
              <a:defRPr sz="1800" i="1" kern="1200">
                <a:solidFill>
                  <a:schemeClr val="tx1"/>
                </a:solidFill>
                <a:latin typeface="Times New Roman" panose="02020603050405020304" pitchFamily="18" charset="0"/>
                <a:ea typeface="+mn-ea"/>
                <a:cs typeface="Times New Roman" panose="02020603050405020304" pitchFamily="18"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endParaRPr lang="en-GB" sz="2400" i="0" dirty="0">
              <a:latin typeface="Calibri" panose="020F0502020204030204" pitchFamily="34" charset="0"/>
              <a:ea typeface="Calibri" panose="020F0502020204030204" pitchFamily="34" charset="0"/>
              <a:cs typeface="Calibri" panose="020F0502020204030204" pitchFamily="34" charset="0"/>
            </a:endParaRPr>
          </a:p>
        </p:txBody>
      </p:sp>
      <p:sp>
        <p:nvSpPr>
          <p:cNvPr id="3" name="Text Placeholder 2">
            <a:extLst>
              <a:ext uri="{FF2B5EF4-FFF2-40B4-BE49-F238E27FC236}">
                <a16:creationId xmlns:a16="http://schemas.microsoft.com/office/drawing/2014/main" id="{611DC577-0A95-47D0-95D9-5F8DA763D46B}"/>
              </a:ext>
            </a:extLst>
          </p:cNvPr>
          <p:cNvSpPr>
            <a:spLocks noGrp="1"/>
          </p:cNvSpPr>
          <p:nvPr>
            <p:ph type="body" sz="quarter" idx="32"/>
          </p:nvPr>
        </p:nvSpPr>
        <p:spPr>
          <a:xfrm>
            <a:off x="346364" y="1408853"/>
            <a:ext cx="9283435" cy="2215435"/>
          </a:xfrm>
        </p:spPr>
        <p:txBody>
          <a:bodyPr rtlCol="0"/>
          <a:lstStyle/>
          <a:p>
            <a:pPr indent="457200"/>
            <a:r>
              <a:rPr lang="en-GB" sz="1800" dirty="0">
                <a:effectLst/>
                <a:latin typeface="Calibri Light" panose="020F0302020204030204" pitchFamily="34" charset="0"/>
                <a:ea typeface="Calibri" panose="020F0502020204030204" pitchFamily="34" charset="0"/>
                <a:cs typeface="Times New Roman" panose="02020603050405020304" pitchFamily="18" charset="0"/>
              </a:rPr>
              <a:t>- PSA is populated with all COMMON information for 90% of tickets</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indent="457200"/>
            <a:r>
              <a:rPr lang="en-GB" sz="1800" dirty="0">
                <a:effectLst/>
                <a:latin typeface="Calibri Light" panose="020F0302020204030204" pitchFamily="34" charset="0"/>
                <a:ea typeface="Calibri" panose="020F0502020204030204" pitchFamily="34" charset="0"/>
                <a:cs typeface="Times New Roman" panose="02020603050405020304" pitchFamily="18" charset="0"/>
              </a:rPr>
              <a:t>- Highlight what the client doesn’t have, make it clear that the less they have the worse it is </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indent="457200"/>
            <a:r>
              <a:rPr lang="en-GB" dirty="0">
                <a:latin typeface="Calibri Light" panose="020F0302020204030204" pitchFamily="34" charset="0"/>
                <a:ea typeface="Calibri" panose="020F0502020204030204" pitchFamily="34" charset="0"/>
                <a:cs typeface="Times New Roman" panose="02020603050405020304" pitchFamily="18" charset="0"/>
              </a:rPr>
              <a:t>Gather pictures of all areas which are default places engineers will look</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indent="457200"/>
            <a:r>
              <a:rPr lang="en-GB" sz="1800" dirty="0">
                <a:effectLst/>
                <a:latin typeface="Calibri Light" panose="020F0302020204030204" pitchFamily="34" charset="0"/>
                <a:ea typeface="Calibri" panose="020F0502020204030204" pitchFamily="34" charset="0"/>
                <a:cs typeface="Times New Roman" panose="02020603050405020304" pitchFamily="18" charset="0"/>
              </a:rPr>
              <a:t>Finding out how far they are from an easily managed system and drawing attention to it</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indent="457200"/>
            <a:r>
              <a:rPr lang="en-GB" dirty="0">
                <a:latin typeface="Calibri Light" panose="020F0302020204030204" pitchFamily="34" charset="0"/>
                <a:ea typeface="Calibri" panose="020F0502020204030204" pitchFamily="34" charset="0"/>
                <a:cs typeface="Times New Roman" panose="02020603050405020304" pitchFamily="18" charset="0"/>
              </a:rPr>
              <a:t>Making friends onsite, not being stuck wading through all the details constantly</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indent="457200"/>
            <a:r>
              <a:rPr lang="en-GB" sz="1800" dirty="0">
                <a:effectLst/>
                <a:latin typeface="Calibri Light" panose="020F0302020204030204" pitchFamily="34" charset="0"/>
                <a:ea typeface="Calibri" panose="020F0502020204030204" pitchFamily="34" charset="0"/>
                <a:cs typeface="Times New Roman" panose="02020603050405020304" pitchFamily="18" charset="0"/>
              </a:rPr>
              <a:t>Relaying the fact that everything is a PROCESS and referring to the ‘Charter’ and ‘What’s Next’ </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indent="457200"/>
            <a:r>
              <a:rPr lang="en-GB" sz="1800" dirty="0">
                <a:effectLst/>
                <a:latin typeface="Calibri Light" panose="020F0302020204030204" pitchFamily="34" charset="0"/>
                <a:ea typeface="Calibri" panose="020F0502020204030204" pitchFamily="34" charset="0"/>
                <a:cs typeface="Times New Roman" panose="02020603050405020304" pitchFamily="18" charset="0"/>
              </a:rPr>
              <a:t>Building up a picture of the chain of command and taking note</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indent="457200"/>
            <a:r>
              <a:rPr lang="en-GB" sz="1800" b="1" dirty="0">
                <a:effectLst/>
                <a:latin typeface="Calibri Light" panose="020F0302020204030204" pitchFamily="34" charset="0"/>
                <a:ea typeface="Calibri" panose="020F0502020204030204" pitchFamily="34" charset="0"/>
                <a:cs typeface="Times New Roman" panose="02020603050405020304" pitchFamily="18" charset="0"/>
              </a:rPr>
              <a:t>Leaving with everyone feeling very confident that your team care!</a:t>
            </a:r>
            <a:endParaRPr lang="en-GB" sz="1800" b="1"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411911688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Placeholder 7" descr="Running track">
            <a:extLst>
              <a:ext uri="{FF2B5EF4-FFF2-40B4-BE49-F238E27FC236}">
                <a16:creationId xmlns:a16="http://schemas.microsoft.com/office/drawing/2014/main" id="{510AF14D-268D-4B93-96C4-26C9387AA4E2}"/>
              </a:ext>
            </a:extLst>
          </p:cNvPr>
          <p:cNvPicPr>
            <a:picLocks noGrp="1" noChangeAspect="1"/>
          </p:cNvPicPr>
          <p:nvPr>
            <p:ph type="pic" sz="quarter" idx="13"/>
          </p:nvPr>
        </p:nvPicPr>
        <p:blipFill>
          <a:blip r:embed="rId3" cstate="screen">
            <a:extLst>
              <a:ext uri="{BEBA8EAE-BF5A-486C-A8C5-ECC9F3942E4B}">
                <a14:imgProps xmlns:a14="http://schemas.microsoft.com/office/drawing/2010/main">
                  <a14:imgLayer r:embed="rId4">
                    <a14:imgEffect>
                      <a14:brightnessContrast bright="-50000"/>
                    </a14:imgEffect>
                  </a14:imgLayer>
                </a14:imgProps>
              </a:ext>
              <a:ext uri="{28A0092B-C50C-407E-A947-70E740481C1C}">
                <a14:useLocalDpi xmlns:a14="http://schemas.microsoft.com/office/drawing/2010/main"/>
              </a:ext>
            </a:extLst>
          </a:blip>
          <a:srcRect/>
          <a:stretch>
            <a:fillRect/>
          </a:stretch>
        </p:blipFill>
        <p:spPr/>
      </p:pic>
      <p:sp>
        <p:nvSpPr>
          <p:cNvPr id="3" name="Title 2">
            <a:extLst>
              <a:ext uri="{FF2B5EF4-FFF2-40B4-BE49-F238E27FC236}">
                <a16:creationId xmlns:a16="http://schemas.microsoft.com/office/drawing/2014/main" id="{200B3D2B-613A-41BE-987D-E6A1324B456D}"/>
              </a:ext>
            </a:extLst>
          </p:cNvPr>
          <p:cNvSpPr>
            <a:spLocks noGrp="1"/>
          </p:cNvSpPr>
          <p:nvPr>
            <p:ph type="ctrTitle"/>
          </p:nvPr>
        </p:nvSpPr>
        <p:spPr bwMode="ltGray">
          <a:xfrm>
            <a:off x="298721" y="5005342"/>
            <a:ext cx="6798250" cy="1674470"/>
          </a:xfrm>
        </p:spPr>
        <p:txBody>
          <a:bodyPr rtlCol="0"/>
          <a:lstStyle/>
          <a:p>
            <a:pPr rtl="0"/>
            <a:r>
              <a:rPr lang="en-GB" dirty="0"/>
              <a:t>Re-enforce the journey with their staff</a:t>
            </a:r>
          </a:p>
        </p:txBody>
      </p:sp>
      <p:sp>
        <p:nvSpPr>
          <p:cNvPr id="4" name="Subtitle 3">
            <a:extLst>
              <a:ext uri="{FF2B5EF4-FFF2-40B4-BE49-F238E27FC236}">
                <a16:creationId xmlns:a16="http://schemas.microsoft.com/office/drawing/2014/main" id="{4772945D-CA91-4CFE-8EB7-941C7618C994}"/>
              </a:ext>
            </a:extLst>
          </p:cNvPr>
          <p:cNvSpPr>
            <a:spLocks noGrp="1"/>
          </p:cNvSpPr>
          <p:nvPr>
            <p:ph type="subTitle" idx="1"/>
          </p:nvPr>
        </p:nvSpPr>
        <p:spPr>
          <a:xfrm>
            <a:off x="7326419" y="5346874"/>
            <a:ext cx="2456210" cy="1192038"/>
          </a:xfrm>
        </p:spPr>
        <p:txBody>
          <a:bodyPr rtlCol="0"/>
          <a:lstStyle/>
          <a:p>
            <a:pPr rtl="0"/>
            <a:r>
              <a:rPr lang="en-GB" sz="2000" i="0" dirty="0">
                <a:latin typeface="Calibri" panose="020F0502020204030204" pitchFamily="34" charset="0"/>
                <a:ea typeface="Calibri" panose="020F0502020204030204" pitchFamily="34" charset="0"/>
                <a:cs typeface="Calibri" panose="020F0502020204030204" pitchFamily="34" charset="0"/>
              </a:rPr>
              <a:t>MATURITY MATRIX</a:t>
            </a:r>
          </a:p>
        </p:txBody>
      </p:sp>
      <p:sp>
        <p:nvSpPr>
          <p:cNvPr id="5" name="Slide Number Placeholder 4">
            <a:extLst>
              <a:ext uri="{FF2B5EF4-FFF2-40B4-BE49-F238E27FC236}">
                <a16:creationId xmlns:a16="http://schemas.microsoft.com/office/drawing/2014/main" id="{F6964141-6F81-4947-A236-746D94ED3F6F}"/>
              </a:ext>
            </a:extLst>
          </p:cNvPr>
          <p:cNvSpPr>
            <a:spLocks noGrp="1"/>
          </p:cNvSpPr>
          <p:nvPr>
            <p:ph type="sldNum" sz="quarter" idx="11"/>
          </p:nvPr>
        </p:nvSpPr>
        <p:spPr/>
        <p:txBody>
          <a:bodyPr rtlCol="0"/>
          <a:lstStyle/>
          <a:p>
            <a:pPr rtl="0"/>
            <a:fld id="{19B51A1E-902D-48AF-9020-955120F399B6}" type="slidenum">
              <a:rPr lang="en-GB" smtClean="0"/>
              <a:pPr rtl="0"/>
              <a:t>14</a:t>
            </a:fld>
            <a:endParaRPr lang="en-GB"/>
          </a:p>
        </p:txBody>
      </p:sp>
      <p:sp>
        <p:nvSpPr>
          <p:cNvPr id="2" name="Subtitle 3">
            <a:extLst>
              <a:ext uri="{FF2B5EF4-FFF2-40B4-BE49-F238E27FC236}">
                <a16:creationId xmlns:a16="http://schemas.microsoft.com/office/drawing/2014/main" id="{F95AC820-EC4C-EAAB-5F19-5CBB772C5807}"/>
              </a:ext>
            </a:extLst>
          </p:cNvPr>
          <p:cNvSpPr txBox="1">
            <a:spLocks/>
          </p:cNvSpPr>
          <p:nvPr/>
        </p:nvSpPr>
        <p:spPr>
          <a:xfrm>
            <a:off x="10085493" y="6190915"/>
            <a:ext cx="1246294" cy="555325"/>
          </a:xfrm>
          <a:prstGeom prst="rect">
            <a:avLst/>
          </a:prstGeom>
          <a:solidFill>
            <a:schemeClr val="bg1"/>
          </a:solidFill>
        </p:spPr>
        <p:txBody>
          <a:bodyPr vert="horz" lIns="252000" tIns="0" rIns="0" bIns="0" rtlCol="0" anchor="ctr">
            <a:noAutofit/>
          </a:bodyPr>
          <a:lstStyle>
            <a:lvl1pPr marL="0" indent="0" algn="l" defTabSz="914400" rtl="0" eaLnBrk="1" latinLnBrk="0" hangingPunct="1">
              <a:lnSpc>
                <a:spcPct val="100000"/>
              </a:lnSpc>
              <a:spcBef>
                <a:spcPts val="1000"/>
              </a:spcBef>
              <a:buFont typeface="Arial" panose="020B0604020202020204" pitchFamily="34" charset="0"/>
              <a:buNone/>
              <a:defRPr sz="1800" i="1" kern="1200">
                <a:solidFill>
                  <a:schemeClr val="tx1"/>
                </a:solidFill>
                <a:latin typeface="Times New Roman" panose="02020603050405020304" pitchFamily="18" charset="0"/>
                <a:ea typeface="+mn-ea"/>
                <a:cs typeface="Times New Roman" panose="02020603050405020304" pitchFamily="18"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endParaRPr lang="en-GB" sz="2400" i="0" dirty="0">
              <a:latin typeface="Calibri" panose="020F0502020204030204" pitchFamily="34" charset="0"/>
              <a:ea typeface="Calibri" panose="020F0502020204030204" pitchFamily="34" charset="0"/>
              <a:cs typeface="Calibri" panose="020F0502020204030204" pitchFamily="34" charset="0"/>
            </a:endParaRPr>
          </a:p>
        </p:txBody>
      </p:sp>
      <p:pic>
        <p:nvPicPr>
          <p:cNvPr id="7" name="Picture 6">
            <a:extLst>
              <a:ext uri="{FF2B5EF4-FFF2-40B4-BE49-F238E27FC236}">
                <a16:creationId xmlns:a16="http://schemas.microsoft.com/office/drawing/2014/main" id="{CDA10634-172C-50C8-886F-1987D83BD2BA}"/>
              </a:ext>
            </a:extLst>
          </p:cNvPr>
          <p:cNvPicPr>
            <a:picLocks noChangeAspect="1"/>
          </p:cNvPicPr>
          <p:nvPr/>
        </p:nvPicPr>
        <p:blipFill>
          <a:blip r:embed="rId5"/>
          <a:stretch>
            <a:fillRect/>
          </a:stretch>
        </p:blipFill>
        <p:spPr>
          <a:xfrm>
            <a:off x="2017544" y="251354"/>
            <a:ext cx="5881678" cy="4158085"/>
          </a:xfrm>
          <a:prstGeom prst="rect">
            <a:avLst/>
          </a:prstGeom>
        </p:spPr>
      </p:pic>
    </p:spTree>
    <p:extLst>
      <p:ext uri="{BB962C8B-B14F-4D97-AF65-F5344CB8AC3E}">
        <p14:creationId xmlns:p14="http://schemas.microsoft.com/office/powerpoint/2010/main" val="342319534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Placeholder 7" descr="Running track">
            <a:extLst>
              <a:ext uri="{FF2B5EF4-FFF2-40B4-BE49-F238E27FC236}">
                <a16:creationId xmlns:a16="http://schemas.microsoft.com/office/drawing/2014/main" id="{510AF14D-268D-4B93-96C4-26C9387AA4E2}"/>
              </a:ext>
            </a:extLst>
          </p:cNvPr>
          <p:cNvPicPr>
            <a:picLocks noGrp="1" noChangeAspect="1"/>
          </p:cNvPicPr>
          <p:nvPr>
            <p:ph type="pic" sz="quarter" idx="13"/>
          </p:nvPr>
        </p:nvPicPr>
        <p:blipFill>
          <a:blip r:embed="rId3" cstate="screen">
            <a:extLst>
              <a:ext uri="{BEBA8EAE-BF5A-486C-A8C5-ECC9F3942E4B}">
                <a14:imgProps xmlns:a14="http://schemas.microsoft.com/office/drawing/2010/main">
                  <a14:imgLayer r:embed="rId4">
                    <a14:imgEffect>
                      <a14:brightnessContrast bright="-50000"/>
                    </a14:imgEffect>
                  </a14:imgLayer>
                </a14:imgProps>
              </a:ext>
              <a:ext uri="{28A0092B-C50C-407E-A947-70E740481C1C}">
                <a14:useLocalDpi xmlns:a14="http://schemas.microsoft.com/office/drawing/2010/main"/>
              </a:ext>
            </a:extLst>
          </a:blip>
          <a:srcRect/>
          <a:stretch>
            <a:fillRect/>
          </a:stretch>
        </p:blipFill>
        <p:spPr/>
      </p:pic>
      <p:sp>
        <p:nvSpPr>
          <p:cNvPr id="3" name="Title 2">
            <a:extLst>
              <a:ext uri="{FF2B5EF4-FFF2-40B4-BE49-F238E27FC236}">
                <a16:creationId xmlns:a16="http://schemas.microsoft.com/office/drawing/2014/main" id="{200B3D2B-613A-41BE-987D-E6A1324B456D}"/>
              </a:ext>
            </a:extLst>
          </p:cNvPr>
          <p:cNvSpPr>
            <a:spLocks noGrp="1"/>
          </p:cNvSpPr>
          <p:nvPr>
            <p:ph type="ctrTitle"/>
          </p:nvPr>
        </p:nvSpPr>
        <p:spPr bwMode="ltGray">
          <a:xfrm>
            <a:off x="298721" y="5005342"/>
            <a:ext cx="6798250" cy="1674470"/>
          </a:xfrm>
        </p:spPr>
        <p:txBody>
          <a:bodyPr rtlCol="0"/>
          <a:lstStyle/>
          <a:p>
            <a:pPr rtl="0"/>
            <a:r>
              <a:rPr lang="en-GB" dirty="0"/>
              <a:t>WHAT’S NEXT &amp;</a:t>
            </a:r>
            <a:br>
              <a:rPr lang="en-GB" dirty="0"/>
            </a:br>
            <a:r>
              <a:rPr lang="en-GB" dirty="0"/>
              <a:t>it CHARTER </a:t>
            </a:r>
          </a:p>
        </p:txBody>
      </p:sp>
      <p:sp>
        <p:nvSpPr>
          <p:cNvPr id="4" name="Subtitle 3">
            <a:extLst>
              <a:ext uri="{FF2B5EF4-FFF2-40B4-BE49-F238E27FC236}">
                <a16:creationId xmlns:a16="http://schemas.microsoft.com/office/drawing/2014/main" id="{4772945D-CA91-4CFE-8EB7-941C7618C994}"/>
              </a:ext>
            </a:extLst>
          </p:cNvPr>
          <p:cNvSpPr>
            <a:spLocks noGrp="1"/>
          </p:cNvSpPr>
          <p:nvPr>
            <p:ph type="subTitle" idx="1"/>
          </p:nvPr>
        </p:nvSpPr>
        <p:spPr>
          <a:xfrm>
            <a:off x="7497852" y="5346874"/>
            <a:ext cx="2081741" cy="1192038"/>
          </a:xfrm>
        </p:spPr>
        <p:txBody>
          <a:bodyPr rtlCol="0"/>
          <a:lstStyle/>
          <a:p>
            <a:pPr rtl="0"/>
            <a:r>
              <a:rPr lang="en-GB" sz="2000" i="0" dirty="0">
                <a:latin typeface="Calibri" panose="020F0502020204030204" pitchFamily="34" charset="0"/>
                <a:ea typeface="Calibri" panose="020F0502020204030204" pitchFamily="34" charset="0"/>
                <a:cs typeface="Calibri" panose="020F0502020204030204" pitchFamily="34" charset="0"/>
              </a:rPr>
              <a:t>KEEP YOUR CLIENT ON A JOURNEY</a:t>
            </a:r>
          </a:p>
        </p:txBody>
      </p:sp>
      <p:sp>
        <p:nvSpPr>
          <p:cNvPr id="5" name="Slide Number Placeholder 4">
            <a:extLst>
              <a:ext uri="{FF2B5EF4-FFF2-40B4-BE49-F238E27FC236}">
                <a16:creationId xmlns:a16="http://schemas.microsoft.com/office/drawing/2014/main" id="{F6964141-6F81-4947-A236-746D94ED3F6F}"/>
              </a:ext>
            </a:extLst>
          </p:cNvPr>
          <p:cNvSpPr>
            <a:spLocks noGrp="1"/>
          </p:cNvSpPr>
          <p:nvPr>
            <p:ph type="sldNum" sz="quarter" idx="11"/>
          </p:nvPr>
        </p:nvSpPr>
        <p:spPr/>
        <p:txBody>
          <a:bodyPr rtlCol="0"/>
          <a:lstStyle/>
          <a:p>
            <a:pPr rtl="0"/>
            <a:fld id="{19B51A1E-902D-48AF-9020-955120F399B6}" type="slidenum">
              <a:rPr lang="en-GB" smtClean="0"/>
              <a:pPr rtl="0"/>
              <a:t>15</a:t>
            </a:fld>
            <a:endParaRPr lang="en-GB"/>
          </a:p>
        </p:txBody>
      </p:sp>
      <p:sp>
        <p:nvSpPr>
          <p:cNvPr id="2" name="Subtitle 3">
            <a:extLst>
              <a:ext uri="{FF2B5EF4-FFF2-40B4-BE49-F238E27FC236}">
                <a16:creationId xmlns:a16="http://schemas.microsoft.com/office/drawing/2014/main" id="{F95AC820-EC4C-EAAB-5F19-5CBB772C5807}"/>
              </a:ext>
            </a:extLst>
          </p:cNvPr>
          <p:cNvSpPr txBox="1">
            <a:spLocks/>
          </p:cNvSpPr>
          <p:nvPr/>
        </p:nvSpPr>
        <p:spPr>
          <a:xfrm>
            <a:off x="10085493" y="6190915"/>
            <a:ext cx="1246294" cy="555325"/>
          </a:xfrm>
          <a:prstGeom prst="rect">
            <a:avLst/>
          </a:prstGeom>
          <a:solidFill>
            <a:schemeClr val="bg1"/>
          </a:solidFill>
        </p:spPr>
        <p:txBody>
          <a:bodyPr vert="horz" lIns="252000" tIns="0" rIns="0" bIns="0" rtlCol="0" anchor="ctr">
            <a:noAutofit/>
          </a:bodyPr>
          <a:lstStyle>
            <a:lvl1pPr marL="0" indent="0" algn="l" defTabSz="914400" rtl="0" eaLnBrk="1" latinLnBrk="0" hangingPunct="1">
              <a:lnSpc>
                <a:spcPct val="100000"/>
              </a:lnSpc>
              <a:spcBef>
                <a:spcPts val="1000"/>
              </a:spcBef>
              <a:buFont typeface="Arial" panose="020B0604020202020204" pitchFamily="34" charset="0"/>
              <a:buNone/>
              <a:defRPr sz="1800" i="1" kern="1200">
                <a:solidFill>
                  <a:schemeClr val="tx1"/>
                </a:solidFill>
                <a:latin typeface="Times New Roman" panose="02020603050405020304" pitchFamily="18" charset="0"/>
                <a:ea typeface="+mn-ea"/>
                <a:cs typeface="Times New Roman" panose="02020603050405020304" pitchFamily="18"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endParaRPr lang="en-GB" sz="2400" i="0" dirty="0">
              <a:latin typeface="Calibri" panose="020F0502020204030204" pitchFamily="34" charset="0"/>
              <a:ea typeface="Calibri" panose="020F0502020204030204" pitchFamily="34" charset="0"/>
              <a:cs typeface="Calibri" panose="020F0502020204030204" pitchFamily="34" charset="0"/>
            </a:endParaRPr>
          </a:p>
        </p:txBody>
      </p:sp>
      <p:pic>
        <p:nvPicPr>
          <p:cNvPr id="7" name="Picture 6">
            <a:extLst>
              <a:ext uri="{FF2B5EF4-FFF2-40B4-BE49-F238E27FC236}">
                <a16:creationId xmlns:a16="http://schemas.microsoft.com/office/drawing/2014/main" id="{82A0BAD2-FCFE-C992-7B9F-532338697B06}"/>
              </a:ext>
            </a:extLst>
          </p:cNvPr>
          <p:cNvPicPr>
            <a:picLocks noChangeAspect="1"/>
          </p:cNvPicPr>
          <p:nvPr/>
        </p:nvPicPr>
        <p:blipFill>
          <a:blip r:embed="rId5"/>
          <a:stretch>
            <a:fillRect/>
          </a:stretch>
        </p:blipFill>
        <p:spPr>
          <a:xfrm rot="20307590">
            <a:off x="810631" y="764201"/>
            <a:ext cx="4047257" cy="3978623"/>
          </a:xfrm>
          <a:prstGeom prst="rect">
            <a:avLst/>
          </a:prstGeom>
        </p:spPr>
      </p:pic>
      <p:pic>
        <p:nvPicPr>
          <p:cNvPr id="10" name="Picture 9">
            <a:extLst>
              <a:ext uri="{FF2B5EF4-FFF2-40B4-BE49-F238E27FC236}">
                <a16:creationId xmlns:a16="http://schemas.microsoft.com/office/drawing/2014/main" id="{68F862C7-0A7A-19EE-6658-9BE7E9F940E3}"/>
              </a:ext>
            </a:extLst>
          </p:cNvPr>
          <p:cNvPicPr>
            <a:picLocks noChangeAspect="1"/>
          </p:cNvPicPr>
          <p:nvPr/>
        </p:nvPicPr>
        <p:blipFill>
          <a:blip r:embed="rId6"/>
          <a:stretch>
            <a:fillRect/>
          </a:stretch>
        </p:blipFill>
        <p:spPr>
          <a:xfrm rot="1204000">
            <a:off x="4962269" y="805080"/>
            <a:ext cx="4061919" cy="3653686"/>
          </a:xfrm>
          <a:prstGeom prst="rect">
            <a:avLst/>
          </a:prstGeom>
        </p:spPr>
      </p:pic>
    </p:spTree>
    <p:extLst>
      <p:ext uri="{BB962C8B-B14F-4D97-AF65-F5344CB8AC3E}">
        <p14:creationId xmlns:p14="http://schemas.microsoft.com/office/powerpoint/2010/main" val="200473932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a:extLst>
              <a:ext uri="{FF2B5EF4-FFF2-40B4-BE49-F238E27FC236}">
                <a16:creationId xmlns:a16="http://schemas.microsoft.com/office/drawing/2014/main" id="{70202D98-AA1E-41BB-B94E-180311759C13}"/>
              </a:ext>
            </a:extLst>
          </p:cNvPr>
          <p:cNvSpPr>
            <a:spLocks noGrp="1"/>
          </p:cNvSpPr>
          <p:nvPr>
            <p:ph type="sldNum" sz="quarter" idx="15"/>
          </p:nvPr>
        </p:nvSpPr>
        <p:spPr/>
        <p:txBody>
          <a:bodyPr rtlCol="0"/>
          <a:lstStyle/>
          <a:p>
            <a:pPr rtl="0"/>
            <a:fld id="{19B51A1E-902D-48AF-9020-955120F399B6}" type="slidenum">
              <a:rPr lang="en-GB" smtClean="0"/>
              <a:pPr rtl="0"/>
              <a:t>16</a:t>
            </a:fld>
            <a:endParaRPr lang="en-GB"/>
          </a:p>
        </p:txBody>
      </p:sp>
      <p:sp>
        <p:nvSpPr>
          <p:cNvPr id="8" name="Title 7" hidden="1">
            <a:extLst>
              <a:ext uri="{FF2B5EF4-FFF2-40B4-BE49-F238E27FC236}">
                <a16:creationId xmlns:a16="http://schemas.microsoft.com/office/drawing/2014/main" id="{D4D7552C-2487-44D3-B47B-039B6E9A6EC6}"/>
              </a:ext>
            </a:extLst>
          </p:cNvPr>
          <p:cNvSpPr>
            <a:spLocks noGrp="1"/>
          </p:cNvSpPr>
          <p:nvPr>
            <p:ph type="title"/>
          </p:nvPr>
        </p:nvSpPr>
        <p:spPr/>
        <p:txBody>
          <a:bodyPr rtlCol="0"/>
          <a:lstStyle/>
          <a:p>
            <a:pPr rtl="0"/>
            <a:r>
              <a:rPr lang="en-gb"/>
              <a:t>Image SLide</a:t>
            </a:r>
          </a:p>
        </p:txBody>
      </p:sp>
      <p:pic>
        <p:nvPicPr>
          <p:cNvPr id="9" name="Picture Placeholder 8" descr="Running track with numbers">
            <a:extLst>
              <a:ext uri="{FF2B5EF4-FFF2-40B4-BE49-F238E27FC236}">
                <a16:creationId xmlns:a16="http://schemas.microsoft.com/office/drawing/2014/main" id="{0696A4C5-7918-4F00-8A44-96747CE8A92C}"/>
              </a:ext>
            </a:extLst>
          </p:cNvPr>
          <p:cNvPicPr>
            <a:picLocks noGrp="1" noChangeAspect="1"/>
          </p:cNvPicPr>
          <p:nvPr>
            <p:ph type="pic" sz="quarter" idx="14"/>
          </p:nvPr>
        </p:nvPicPr>
        <p:blipFill>
          <a:blip r:embed="rId3"/>
          <a:stretch>
            <a:fillRect/>
          </a:stretch>
        </p:blipFill>
        <p:spPr>
          <a:xfrm>
            <a:off x="6299200" y="432818"/>
            <a:ext cx="5472113" cy="5757614"/>
          </a:xfrm>
        </p:spPr>
      </p:pic>
      <p:sp>
        <p:nvSpPr>
          <p:cNvPr id="2" name="Subtitle 3">
            <a:extLst>
              <a:ext uri="{FF2B5EF4-FFF2-40B4-BE49-F238E27FC236}">
                <a16:creationId xmlns:a16="http://schemas.microsoft.com/office/drawing/2014/main" id="{B91022BE-1BE7-F03C-DA3A-C9B665131E22}"/>
              </a:ext>
            </a:extLst>
          </p:cNvPr>
          <p:cNvSpPr txBox="1">
            <a:spLocks/>
          </p:cNvSpPr>
          <p:nvPr/>
        </p:nvSpPr>
        <p:spPr>
          <a:xfrm>
            <a:off x="10085493" y="6190915"/>
            <a:ext cx="1246294" cy="555325"/>
          </a:xfrm>
          <a:prstGeom prst="rect">
            <a:avLst/>
          </a:prstGeom>
          <a:solidFill>
            <a:schemeClr val="bg1"/>
          </a:solidFill>
        </p:spPr>
        <p:txBody>
          <a:bodyPr vert="horz" lIns="252000" tIns="0" rIns="0" bIns="0" rtlCol="0" anchor="ctr">
            <a:noAutofit/>
          </a:bodyPr>
          <a:lstStyle>
            <a:lvl1pPr marL="0" indent="0" algn="l" defTabSz="914400" rtl="0" eaLnBrk="1" latinLnBrk="0" hangingPunct="1">
              <a:lnSpc>
                <a:spcPct val="100000"/>
              </a:lnSpc>
              <a:spcBef>
                <a:spcPts val="1000"/>
              </a:spcBef>
              <a:buFont typeface="Arial" panose="020B0604020202020204" pitchFamily="34" charset="0"/>
              <a:buNone/>
              <a:defRPr sz="1800" i="1" kern="1200">
                <a:solidFill>
                  <a:schemeClr val="tx1"/>
                </a:solidFill>
                <a:latin typeface="Times New Roman" panose="02020603050405020304" pitchFamily="18" charset="0"/>
                <a:ea typeface="+mn-ea"/>
                <a:cs typeface="Times New Roman" panose="02020603050405020304" pitchFamily="18"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endParaRPr lang="en-GB" sz="2400" i="0" dirty="0">
              <a:latin typeface="Calibri" panose="020F0502020204030204" pitchFamily="34" charset="0"/>
              <a:ea typeface="Calibri" panose="020F0502020204030204" pitchFamily="34" charset="0"/>
              <a:cs typeface="Calibri" panose="020F0502020204030204" pitchFamily="34" charset="0"/>
            </a:endParaRPr>
          </a:p>
        </p:txBody>
      </p:sp>
      <p:sp>
        <p:nvSpPr>
          <p:cNvPr id="3" name="Title 2">
            <a:extLst>
              <a:ext uri="{FF2B5EF4-FFF2-40B4-BE49-F238E27FC236}">
                <a16:creationId xmlns:a16="http://schemas.microsoft.com/office/drawing/2014/main" id="{05F05BFC-68F1-261B-AFB0-E1E9B0C3173A}"/>
              </a:ext>
            </a:extLst>
          </p:cNvPr>
          <p:cNvSpPr txBox="1">
            <a:spLocks/>
          </p:cNvSpPr>
          <p:nvPr/>
        </p:nvSpPr>
        <p:spPr bwMode="ltGray">
          <a:xfrm>
            <a:off x="123229" y="509018"/>
            <a:ext cx="5769572" cy="5262829"/>
          </a:xfrm>
          <a:prstGeom prst="rect">
            <a:avLst/>
          </a:prstGeom>
        </p:spPr>
        <p:txBody>
          <a:bodyPr vert="horz" lIns="0" tIns="0" rIns="0" bIns="0" rtlCol="0" anchor="ctr">
            <a:noAutofit/>
          </a:bodyPr>
          <a:lstStyle>
            <a:lvl1pPr algn="l" defTabSz="914400" rtl="0" eaLnBrk="1" latinLnBrk="0" hangingPunct="1">
              <a:lnSpc>
                <a:spcPct val="90000"/>
              </a:lnSpc>
              <a:spcBef>
                <a:spcPct val="0"/>
              </a:spcBef>
              <a:buNone/>
              <a:defRPr sz="3200" b="1" kern="1200" cap="all" spc="-150" baseline="0">
                <a:solidFill>
                  <a:schemeClr val="tx1"/>
                </a:solidFill>
                <a:latin typeface="+mj-lt"/>
                <a:ea typeface="+mj-ea"/>
                <a:cs typeface="+mj-cs"/>
              </a:defRPr>
            </a:lvl1pPr>
          </a:lstStyle>
          <a:p>
            <a:pPr algn="r"/>
            <a:r>
              <a:rPr lang="en-GB" dirty="0"/>
              <a:t>DOWNLOADABLE </a:t>
            </a:r>
          </a:p>
          <a:p>
            <a:pPr algn="r"/>
            <a:r>
              <a:rPr lang="en-GB" dirty="0"/>
              <a:t>Materials</a:t>
            </a:r>
          </a:p>
          <a:p>
            <a:pPr algn="r"/>
            <a:endParaRPr lang="en-GB" dirty="0"/>
          </a:p>
          <a:p>
            <a:pPr marL="514350" indent="-514350" algn="r">
              <a:buAutoNum type="arabicParenR"/>
            </a:pPr>
            <a:r>
              <a:rPr lang="en-GB" dirty="0"/>
              <a:t>What’s next</a:t>
            </a:r>
            <a:br>
              <a:rPr lang="en-GB" dirty="0"/>
            </a:br>
            <a:endParaRPr lang="en-GB" dirty="0"/>
          </a:p>
          <a:p>
            <a:pPr marL="514350" indent="-514350" algn="r">
              <a:buAutoNum type="arabicParenR"/>
            </a:pPr>
            <a:r>
              <a:rPr lang="en-GB" dirty="0"/>
              <a:t>PRE-PROCESS IDENTIFICATION</a:t>
            </a:r>
          </a:p>
          <a:p>
            <a:pPr marL="514350" indent="-514350" algn="r">
              <a:buAutoNum type="arabicParenR"/>
            </a:pPr>
            <a:endParaRPr lang="en-GB" dirty="0"/>
          </a:p>
          <a:p>
            <a:pPr marL="514350" indent="-514350" algn="r">
              <a:buAutoNum type="arabicParenR"/>
            </a:pPr>
            <a:r>
              <a:rPr lang="en-GB" dirty="0"/>
              <a:t>Maturity </a:t>
            </a:r>
            <a:r>
              <a:rPr lang="en-GB" dirty="0" err="1"/>
              <a:t>MAtrix</a:t>
            </a:r>
            <a:endParaRPr lang="en-GB" dirty="0"/>
          </a:p>
          <a:p>
            <a:pPr marL="514350" indent="-514350" algn="r">
              <a:buAutoNum type="arabicParenR"/>
            </a:pPr>
            <a:endParaRPr lang="en-GB" dirty="0"/>
          </a:p>
          <a:p>
            <a:pPr algn="r"/>
            <a:r>
              <a:rPr lang="en-GB" u="sng" dirty="0"/>
              <a:t>customise them for you!</a:t>
            </a:r>
          </a:p>
        </p:txBody>
      </p:sp>
    </p:spTree>
    <p:extLst>
      <p:ext uri="{BB962C8B-B14F-4D97-AF65-F5344CB8AC3E}">
        <p14:creationId xmlns:p14="http://schemas.microsoft.com/office/powerpoint/2010/main" val="66521931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itle 19">
            <a:extLst>
              <a:ext uri="{FF2B5EF4-FFF2-40B4-BE49-F238E27FC236}">
                <a16:creationId xmlns:a16="http://schemas.microsoft.com/office/drawing/2014/main" id="{F11A6B65-5A20-4F4D-ACBB-ED50132D4571}"/>
              </a:ext>
            </a:extLst>
          </p:cNvPr>
          <p:cNvSpPr>
            <a:spLocks noGrp="1"/>
          </p:cNvSpPr>
          <p:nvPr>
            <p:ph type="ctrTitle"/>
          </p:nvPr>
        </p:nvSpPr>
        <p:spPr/>
        <p:txBody>
          <a:bodyPr rtlCol="0"/>
          <a:lstStyle/>
          <a:p>
            <a:pPr rtl="0"/>
            <a:r>
              <a:rPr lang="en-GB" dirty="0"/>
              <a:t>THANK YOU</a:t>
            </a:r>
          </a:p>
        </p:txBody>
      </p:sp>
      <p:sp>
        <p:nvSpPr>
          <p:cNvPr id="4" name="Text Placeholder 3">
            <a:extLst>
              <a:ext uri="{FF2B5EF4-FFF2-40B4-BE49-F238E27FC236}">
                <a16:creationId xmlns:a16="http://schemas.microsoft.com/office/drawing/2014/main" id="{60828E04-9C2A-4859-8050-C2DF67A249CB}"/>
              </a:ext>
            </a:extLst>
          </p:cNvPr>
          <p:cNvSpPr>
            <a:spLocks noGrp="1"/>
          </p:cNvSpPr>
          <p:nvPr>
            <p:ph type="body" sz="quarter" idx="15"/>
          </p:nvPr>
        </p:nvSpPr>
        <p:spPr/>
        <p:txBody>
          <a:bodyPr rtlCol="0"/>
          <a:lstStyle/>
          <a:p>
            <a:pPr rtl="0"/>
            <a:r>
              <a:rPr lang="en-GB" dirty="0">
                <a:latin typeface="Calibri" panose="020F0502020204030204" pitchFamily="34" charset="0"/>
                <a:ea typeface="Calibri" panose="020F0502020204030204" pitchFamily="34" charset="0"/>
                <a:cs typeface="Calibri" panose="020F0502020204030204" pitchFamily="34" charset="0"/>
              </a:rPr>
              <a:t>Yusuf Yeganeh</a:t>
            </a:r>
          </a:p>
        </p:txBody>
      </p:sp>
      <p:pic>
        <p:nvPicPr>
          <p:cNvPr id="9" name="Graphic 8" descr="Envelope" title="Icon Presenter Email">
            <a:extLst>
              <a:ext uri="{FF2B5EF4-FFF2-40B4-BE49-F238E27FC236}">
                <a16:creationId xmlns:a16="http://schemas.microsoft.com/office/drawing/2014/main" id="{773C1382-ACE1-460F-A1B6-AB761A7D2E6B}"/>
              </a:ext>
            </a:extLst>
          </p:cNvPr>
          <p:cNvPicPr>
            <a:picLocks noChangeAspect="1"/>
          </p:cNvPicPr>
          <p:nvPr/>
        </p:nvPicPr>
        <p:blipFill>
          <a:blip r:embed="rId3" cstate="screen">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5766191" y="4109903"/>
            <a:ext cx="218900" cy="218900"/>
          </a:xfrm>
          <a:prstGeom prst="rect">
            <a:avLst/>
          </a:prstGeom>
        </p:spPr>
      </p:pic>
      <p:sp>
        <p:nvSpPr>
          <p:cNvPr id="6" name="Text Placeholder 5">
            <a:extLst>
              <a:ext uri="{FF2B5EF4-FFF2-40B4-BE49-F238E27FC236}">
                <a16:creationId xmlns:a16="http://schemas.microsoft.com/office/drawing/2014/main" id="{50A3BCC3-A277-4C0B-9EBA-EB53990D8EBD}"/>
              </a:ext>
            </a:extLst>
          </p:cNvPr>
          <p:cNvSpPr>
            <a:spLocks noGrp="1"/>
          </p:cNvSpPr>
          <p:nvPr>
            <p:ph type="body" sz="quarter" idx="17"/>
          </p:nvPr>
        </p:nvSpPr>
        <p:spPr>
          <a:xfrm>
            <a:off x="6045409" y="4113971"/>
            <a:ext cx="2910342" cy="238016"/>
          </a:xfrm>
        </p:spPr>
        <p:txBody>
          <a:bodyPr rtlCol="0"/>
          <a:lstStyle/>
          <a:p>
            <a:pPr rtl="0"/>
            <a:r>
              <a:rPr lang="en-GB" dirty="0"/>
              <a:t>yusuf.yeganeh@whitelabelit.com</a:t>
            </a:r>
          </a:p>
        </p:txBody>
      </p:sp>
      <p:pic>
        <p:nvPicPr>
          <p:cNvPr id="11" name="Graphic 10" descr="Link">
            <a:extLst>
              <a:ext uri="{FF2B5EF4-FFF2-40B4-BE49-F238E27FC236}">
                <a16:creationId xmlns:a16="http://schemas.microsoft.com/office/drawing/2014/main" id="{0718E6E0-05A2-479C-AEA8-1A385EB73474}"/>
              </a:ext>
            </a:extLst>
          </p:cNvPr>
          <p:cNvPicPr>
            <a:picLocks noChangeAspect="1"/>
          </p:cNvPicPr>
          <p:nvPr/>
        </p:nvPicPr>
        <p:blipFill>
          <a:blip r:embed="rId5" cstate="screen">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a:off x="5753248" y="4497773"/>
            <a:ext cx="244786" cy="244786"/>
          </a:xfrm>
          <a:prstGeom prst="rect">
            <a:avLst/>
          </a:prstGeom>
        </p:spPr>
      </p:pic>
      <p:sp>
        <p:nvSpPr>
          <p:cNvPr id="21" name="Text Placeholder 20">
            <a:extLst>
              <a:ext uri="{FF2B5EF4-FFF2-40B4-BE49-F238E27FC236}">
                <a16:creationId xmlns:a16="http://schemas.microsoft.com/office/drawing/2014/main" id="{E382DE25-E72C-473B-AB0F-13DF377E6A8F}"/>
              </a:ext>
            </a:extLst>
          </p:cNvPr>
          <p:cNvSpPr>
            <a:spLocks noGrp="1"/>
          </p:cNvSpPr>
          <p:nvPr>
            <p:ph type="body" sz="quarter" idx="18"/>
          </p:nvPr>
        </p:nvSpPr>
        <p:spPr>
          <a:xfrm>
            <a:off x="6045409" y="4504543"/>
            <a:ext cx="2910342" cy="238016"/>
          </a:xfrm>
        </p:spPr>
        <p:txBody>
          <a:bodyPr rtlCol="0"/>
          <a:lstStyle/>
          <a:p>
            <a:pPr rtl="0"/>
            <a:r>
              <a:rPr lang="en-GB" dirty="0"/>
              <a:t>stampoutsupport.com</a:t>
            </a:r>
          </a:p>
        </p:txBody>
      </p:sp>
      <p:sp>
        <p:nvSpPr>
          <p:cNvPr id="22" name="TextBox 21">
            <a:extLst>
              <a:ext uri="{FF2B5EF4-FFF2-40B4-BE49-F238E27FC236}">
                <a16:creationId xmlns:a16="http://schemas.microsoft.com/office/drawing/2014/main" id="{19352CF6-0F22-45A8-B28B-37FAFCE5C5D6}"/>
              </a:ext>
            </a:extLst>
          </p:cNvPr>
          <p:cNvSpPr txBox="1"/>
          <p:nvPr/>
        </p:nvSpPr>
        <p:spPr>
          <a:xfrm>
            <a:off x="10258415" y="439949"/>
            <a:ext cx="1662546" cy="225121"/>
          </a:xfrm>
          <a:prstGeom prst="rect">
            <a:avLst/>
          </a:prstGeom>
          <a:noFill/>
        </p:spPr>
        <p:txBody>
          <a:bodyPr wrap="square" lIns="0" tIns="36000" rIns="0" bIns="0" rtlCol="0">
            <a:spAutoFit/>
          </a:bodyPr>
          <a:lstStyle/>
          <a:p>
            <a:pPr algn="r" rtl="0">
              <a:lnSpc>
                <a:spcPts val="1400"/>
              </a:lnSpc>
            </a:pPr>
            <a:r>
              <a:rPr lang="en-GB" sz="1600" b="1" spc="-100" dirty="0">
                <a:solidFill>
                  <a:schemeClr val="tx1">
                    <a:lumMod val="50000"/>
                    <a:lumOff val="50000"/>
                  </a:schemeClr>
                </a:solidFill>
                <a:latin typeface="Corbel" panose="020B0503020204020204" pitchFamily="34" charset="0"/>
              </a:rPr>
              <a:t>MSP MANIFESTO</a:t>
            </a:r>
            <a:endParaRPr lang="en-GB" sz="1600" b="1" spc="-100" dirty="0">
              <a:solidFill>
                <a:schemeClr val="tx1"/>
              </a:solidFill>
              <a:latin typeface="Corbel" panose="020B0503020204020204" pitchFamily="34" charset="0"/>
            </a:endParaRPr>
          </a:p>
        </p:txBody>
      </p:sp>
    </p:spTree>
    <p:extLst>
      <p:ext uri="{BB962C8B-B14F-4D97-AF65-F5344CB8AC3E}">
        <p14:creationId xmlns:p14="http://schemas.microsoft.com/office/powerpoint/2010/main" val="415367830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200B3D2B-613A-41BE-987D-E6A1324B456D}"/>
              </a:ext>
            </a:extLst>
          </p:cNvPr>
          <p:cNvSpPr>
            <a:spLocks noGrp="1"/>
          </p:cNvSpPr>
          <p:nvPr>
            <p:ph type="ctrTitle"/>
          </p:nvPr>
        </p:nvSpPr>
        <p:spPr/>
        <p:txBody>
          <a:bodyPr rtlCol="0"/>
          <a:lstStyle/>
          <a:p>
            <a:pPr rtl="0"/>
            <a:r>
              <a:rPr lang="en-GB" dirty="0"/>
              <a:t>Client ONBOARDING</a:t>
            </a:r>
          </a:p>
        </p:txBody>
      </p:sp>
      <p:sp>
        <p:nvSpPr>
          <p:cNvPr id="4" name="Subtitle 3">
            <a:extLst>
              <a:ext uri="{FF2B5EF4-FFF2-40B4-BE49-F238E27FC236}">
                <a16:creationId xmlns:a16="http://schemas.microsoft.com/office/drawing/2014/main" id="{4772945D-CA91-4CFE-8EB7-941C7618C994}"/>
              </a:ext>
            </a:extLst>
          </p:cNvPr>
          <p:cNvSpPr>
            <a:spLocks noGrp="1"/>
          </p:cNvSpPr>
          <p:nvPr>
            <p:ph type="subTitle" idx="1"/>
          </p:nvPr>
        </p:nvSpPr>
        <p:spPr>
          <a:xfrm>
            <a:off x="7326418" y="4650539"/>
            <a:ext cx="2549102" cy="1192038"/>
          </a:xfrm>
          <a:ln w="28575">
            <a:solidFill>
              <a:srgbClr val="FF0000"/>
            </a:solidFill>
          </a:ln>
        </p:spPr>
        <p:txBody>
          <a:bodyPr rtlCol="0"/>
          <a:lstStyle/>
          <a:p>
            <a:pPr rtl="0"/>
            <a:r>
              <a:rPr lang="en-GB" sz="2400" i="0" dirty="0">
                <a:latin typeface="Calibri" panose="020F0502020204030204" pitchFamily="34" charset="0"/>
                <a:ea typeface="Calibri" panose="020F0502020204030204" pitchFamily="34" charset="0"/>
                <a:cs typeface="Calibri" panose="020F0502020204030204" pitchFamily="34" charset="0"/>
              </a:rPr>
              <a:t>MSP MANIFESTO</a:t>
            </a:r>
          </a:p>
        </p:txBody>
      </p:sp>
      <p:sp>
        <p:nvSpPr>
          <p:cNvPr id="5" name="Slide Number Placeholder 4">
            <a:extLst>
              <a:ext uri="{FF2B5EF4-FFF2-40B4-BE49-F238E27FC236}">
                <a16:creationId xmlns:a16="http://schemas.microsoft.com/office/drawing/2014/main" id="{BDD5A594-D852-43BB-B591-E9D9027253BD}"/>
              </a:ext>
            </a:extLst>
          </p:cNvPr>
          <p:cNvSpPr>
            <a:spLocks noGrp="1"/>
          </p:cNvSpPr>
          <p:nvPr>
            <p:ph type="sldNum" sz="quarter" idx="11"/>
          </p:nvPr>
        </p:nvSpPr>
        <p:spPr/>
        <p:txBody>
          <a:bodyPr rtlCol="0"/>
          <a:lstStyle/>
          <a:p>
            <a:pPr rtl="0"/>
            <a:fld id="{19B51A1E-902D-48AF-9020-955120F399B6}" type="slidenum">
              <a:rPr lang="en-GB" smtClean="0"/>
              <a:pPr/>
              <a:t>2</a:t>
            </a:fld>
            <a:endParaRPr lang="en-GB"/>
          </a:p>
        </p:txBody>
      </p:sp>
      <p:sp>
        <p:nvSpPr>
          <p:cNvPr id="2" name="Subtitle 3">
            <a:extLst>
              <a:ext uri="{FF2B5EF4-FFF2-40B4-BE49-F238E27FC236}">
                <a16:creationId xmlns:a16="http://schemas.microsoft.com/office/drawing/2014/main" id="{CEAE6883-36BF-54CD-5985-9C3DF1BA5F9A}"/>
              </a:ext>
            </a:extLst>
          </p:cNvPr>
          <p:cNvSpPr txBox="1">
            <a:spLocks/>
          </p:cNvSpPr>
          <p:nvPr/>
        </p:nvSpPr>
        <p:spPr>
          <a:xfrm>
            <a:off x="10085493" y="6038243"/>
            <a:ext cx="1246294" cy="707997"/>
          </a:xfrm>
          <a:prstGeom prst="rect">
            <a:avLst/>
          </a:prstGeom>
          <a:solidFill>
            <a:schemeClr val="bg1"/>
          </a:solidFill>
        </p:spPr>
        <p:txBody>
          <a:bodyPr vert="horz" lIns="252000" tIns="0" rIns="0" bIns="0" rtlCol="0" anchor="ctr">
            <a:noAutofit/>
          </a:bodyPr>
          <a:lstStyle>
            <a:lvl1pPr marL="0" indent="0" algn="l" defTabSz="914400" rtl="0" eaLnBrk="1" latinLnBrk="0" hangingPunct="1">
              <a:lnSpc>
                <a:spcPct val="100000"/>
              </a:lnSpc>
              <a:spcBef>
                <a:spcPts val="1000"/>
              </a:spcBef>
              <a:buFont typeface="Arial" panose="020B0604020202020204" pitchFamily="34" charset="0"/>
              <a:buNone/>
              <a:defRPr sz="1800" i="1" kern="1200">
                <a:solidFill>
                  <a:schemeClr val="tx1"/>
                </a:solidFill>
                <a:latin typeface="Times New Roman" panose="02020603050405020304" pitchFamily="18" charset="0"/>
                <a:ea typeface="+mn-ea"/>
                <a:cs typeface="Times New Roman" panose="02020603050405020304" pitchFamily="18"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endParaRPr lang="en-GB" sz="2400" i="0" dirty="0">
              <a:latin typeface="Calibri" panose="020F0502020204030204" pitchFamily="34" charset="0"/>
              <a:ea typeface="Calibri" panose="020F0502020204030204" pitchFamily="34" charset="0"/>
              <a:cs typeface="Calibri" panose="020F0502020204030204" pitchFamily="34" charset="0"/>
            </a:endParaRPr>
          </a:p>
        </p:txBody>
      </p:sp>
      <p:pic>
        <p:nvPicPr>
          <p:cNvPr id="6" name="Picture 5" descr="A red circle with black text&#10;&#10;Description automatically generated">
            <a:extLst>
              <a:ext uri="{FF2B5EF4-FFF2-40B4-BE49-F238E27FC236}">
                <a16:creationId xmlns:a16="http://schemas.microsoft.com/office/drawing/2014/main" id="{E0B5AD24-FC8D-3271-AA06-5EC25D9923FB}"/>
              </a:ext>
            </a:extLst>
          </p:cNvPr>
          <p:cNvPicPr>
            <a:picLocks noChangeAspect="1"/>
          </p:cNvPicPr>
          <p:nvPr/>
        </p:nvPicPr>
        <p:blipFill>
          <a:blip r:embed="rId3"/>
          <a:stretch>
            <a:fillRect/>
          </a:stretch>
        </p:blipFill>
        <p:spPr>
          <a:xfrm>
            <a:off x="553192" y="285008"/>
            <a:ext cx="1947553" cy="1947553"/>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409167464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Placeholder 9" descr="Abstract architecture polygon">
            <a:extLst>
              <a:ext uri="{FF2B5EF4-FFF2-40B4-BE49-F238E27FC236}">
                <a16:creationId xmlns:a16="http://schemas.microsoft.com/office/drawing/2014/main" id="{38475F7B-316A-47DC-9CBB-B074A5B5994C}"/>
              </a:ext>
            </a:extLst>
          </p:cNvPr>
          <p:cNvPicPr>
            <a:picLocks noGrp="1" noChangeAspect="1"/>
          </p:cNvPicPr>
          <p:nvPr>
            <p:ph type="pic" sz="quarter" idx="33"/>
          </p:nvPr>
        </p:nvPicPr>
        <p:blipFill>
          <a:blip r:embed="rId3"/>
          <a:stretch>
            <a:fillRect/>
          </a:stretch>
        </p:blipFill>
        <p:spPr>
          <a:xfrm>
            <a:off x="9980476" y="1085"/>
            <a:ext cx="2211524" cy="6189830"/>
          </a:xfrm>
        </p:spPr>
      </p:pic>
      <p:sp>
        <p:nvSpPr>
          <p:cNvPr id="2" name="Title 1">
            <a:extLst>
              <a:ext uri="{FF2B5EF4-FFF2-40B4-BE49-F238E27FC236}">
                <a16:creationId xmlns:a16="http://schemas.microsoft.com/office/drawing/2014/main" id="{3560F281-4FF6-4617-A809-AC9C15ECF18A}"/>
              </a:ext>
            </a:extLst>
          </p:cNvPr>
          <p:cNvSpPr>
            <a:spLocks noGrp="1"/>
          </p:cNvSpPr>
          <p:nvPr>
            <p:ph type="title"/>
          </p:nvPr>
        </p:nvSpPr>
        <p:spPr>
          <a:xfrm>
            <a:off x="4444886" y="666000"/>
            <a:ext cx="5184913" cy="432000"/>
          </a:xfrm>
        </p:spPr>
        <p:txBody>
          <a:bodyPr rtlCol="0"/>
          <a:lstStyle/>
          <a:p>
            <a:pPr rtl="0"/>
            <a:r>
              <a:rPr lang="en-GB" dirty="0"/>
              <a:t>BUILD CONSISTENCY</a:t>
            </a:r>
          </a:p>
        </p:txBody>
      </p:sp>
      <p:sp>
        <p:nvSpPr>
          <p:cNvPr id="4" name="Content Placeholder 3">
            <a:extLst>
              <a:ext uri="{FF2B5EF4-FFF2-40B4-BE49-F238E27FC236}">
                <a16:creationId xmlns:a16="http://schemas.microsoft.com/office/drawing/2014/main" id="{D355C61F-C8F1-4977-8E1F-F16C0D9EA88C}"/>
              </a:ext>
            </a:extLst>
          </p:cNvPr>
          <p:cNvSpPr>
            <a:spLocks noGrp="1"/>
          </p:cNvSpPr>
          <p:nvPr>
            <p:ph sz="half" idx="1"/>
          </p:nvPr>
        </p:nvSpPr>
        <p:spPr>
          <a:xfrm>
            <a:off x="128228" y="4458437"/>
            <a:ext cx="4246703" cy="2215435"/>
          </a:xfrm>
          <a:ln w="28575">
            <a:solidFill>
              <a:srgbClr val="FF0000"/>
            </a:solidFill>
          </a:ln>
        </p:spPr>
        <p:txBody>
          <a:bodyPr rtlCol="0"/>
          <a:lstStyle/>
          <a:p>
            <a:pPr marL="0" indent="0" rtl="0">
              <a:buNone/>
            </a:pPr>
            <a:r>
              <a:rPr lang="en-GB" sz="2800" dirty="0">
                <a:latin typeface="Calibri" panose="020F0502020204030204" pitchFamily="34" charset="0"/>
                <a:ea typeface="Calibri" panose="020F0502020204030204" pitchFamily="34" charset="0"/>
                <a:cs typeface="Calibri" panose="020F0502020204030204" pitchFamily="34" charset="0"/>
              </a:rPr>
              <a:t>DON’T KEEP INVENTING</a:t>
            </a:r>
          </a:p>
          <a:p>
            <a:pPr marL="0" indent="0" rtl="0">
              <a:buNone/>
            </a:pPr>
            <a:r>
              <a:rPr lang="en-GB" dirty="0">
                <a:latin typeface="Calibri" panose="020F0502020204030204" pitchFamily="34" charset="0"/>
                <a:ea typeface="Calibri" panose="020F0502020204030204" pitchFamily="34" charset="0"/>
                <a:cs typeface="Calibri" panose="020F0502020204030204" pitchFamily="34" charset="0"/>
              </a:rPr>
              <a:t>The worst thing you can do as an MSP, is continually change your north star:</a:t>
            </a:r>
          </a:p>
          <a:p>
            <a:pPr marL="0" indent="0" rtl="0">
              <a:buNone/>
            </a:pPr>
            <a:r>
              <a:rPr lang="en-GB" dirty="0">
                <a:latin typeface="Calibri" panose="020F0502020204030204" pitchFamily="34" charset="0"/>
                <a:ea typeface="Calibri" panose="020F0502020204030204" pitchFamily="34" charset="0"/>
                <a:cs typeface="Calibri" panose="020F0502020204030204" pitchFamily="34" charset="0"/>
              </a:rPr>
              <a:t>- Confused staff</a:t>
            </a:r>
            <a:br>
              <a:rPr lang="en-GB" dirty="0">
                <a:latin typeface="Calibri" panose="020F0502020204030204" pitchFamily="34" charset="0"/>
                <a:ea typeface="Calibri" panose="020F0502020204030204" pitchFamily="34" charset="0"/>
                <a:cs typeface="Calibri" panose="020F0502020204030204" pitchFamily="34" charset="0"/>
              </a:rPr>
            </a:br>
            <a:r>
              <a:rPr lang="en-GB" dirty="0">
                <a:latin typeface="Calibri" panose="020F0502020204030204" pitchFamily="34" charset="0"/>
                <a:ea typeface="Calibri" panose="020F0502020204030204" pitchFamily="34" charset="0"/>
                <a:cs typeface="Calibri" panose="020F0502020204030204" pitchFamily="34" charset="0"/>
              </a:rPr>
              <a:t>- Confused clients</a:t>
            </a:r>
            <a:br>
              <a:rPr lang="en-GB" dirty="0">
                <a:latin typeface="Calibri" panose="020F0502020204030204" pitchFamily="34" charset="0"/>
                <a:ea typeface="Calibri" panose="020F0502020204030204" pitchFamily="34" charset="0"/>
                <a:cs typeface="Calibri" panose="020F0502020204030204" pitchFamily="34" charset="0"/>
              </a:rPr>
            </a:br>
            <a:r>
              <a:rPr lang="en-GB" dirty="0">
                <a:latin typeface="Calibri" panose="020F0502020204030204" pitchFamily="34" charset="0"/>
                <a:ea typeface="Calibri" panose="020F0502020204030204" pitchFamily="34" charset="0"/>
                <a:cs typeface="Calibri" panose="020F0502020204030204" pitchFamily="34" charset="0"/>
              </a:rPr>
              <a:t>- Ever changing ‘WHY’</a:t>
            </a:r>
          </a:p>
        </p:txBody>
      </p:sp>
      <p:sp>
        <p:nvSpPr>
          <p:cNvPr id="6" name="Slide Number Placeholder 5">
            <a:extLst>
              <a:ext uri="{FF2B5EF4-FFF2-40B4-BE49-F238E27FC236}">
                <a16:creationId xmlns:a16="http://schemas.microsoft.com/office/drawing/2014/main" id="{1C554D9F-1895-486E-BFBA-905BB2D29E08}"/>
              </a:ext>
            </a:extLst>
          </p:cNvPr>
          <p:cNvSpPr>
            <a:spLocks noGrp="1"/>
          </p:cNvSpPr>
          <p:nvPr>
            <p:ph type="sldNum" sz="quarter" idx="34"/>
          </p:nvPr>
        </p:nvSpPr>
        <p:spPr/>
        <p:txBody>
          <a:bodyPr rtlCol="0"/>
          <a:lstStyle/>
          <a:p>
            <a:pPr rtl="0"/>
            <a:fld id="{19B51A1E-902D-48AF-9020-955120F399B6}" type="slidenum">
              <a:rPr lang="en-GB" smtClean="0"/>
              <a:pPr rtl="0"/>
              <a:t>3</a:t>
            </a:fld>
            <a:endParaRPr lang="en-GB"/>
          </a:p>
        </p:txBody>
      </p:sp>
      <p:pic>
        <p:nvPicPr>
          <p:cNvPr id="5" name="Picture 4" descr="A red circle with black text&#10;&#10;Description automatically generated">
            <a:extLst>
              <a:ext uri="{FF2B5EF4-FFF2-40B4-BE49-F238E27FC236}">
                <a16:creationId xmlns:a16="http://schemas.microsoft.com/office/drawing/2014/main" id="{00770E64-0ECD-7970-A1CA-B610E05A2927}"/>
              </a:ext>
            </a:extLst>
          </p:cNvPr>
          <p:cNvPicPr>
            <a:picLocks noChangeAspect="1"/>
          </p:cNvPicPr>
          <p:nvPr/>
        </p:nvPicPr>
        <p:blipFill>
          <a:blip r:embed="rId4"/>
          <a:stretch>
            <a:fillRect/>
          </a:stretch>
        </p:blipFill>
        <p:spPr>
          <a:xfrm>
            <a:off x="160339" y="184128"/>
            <a:ext cx="1184805" cy="118480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7" name="Subtitle 3">
            <a:extLst>
              <a:ext uri="{FF2B5EF4-FFF2-40B4-BE49-F238E27FC236}">
                <a16:creationId xmlns:a16="http://schemas.microsoft.com/office/drawing/2014/main" id="{2EFC21FB-8E97-B629-F069-732A2E961CBE}"/>
              </a:ext>
            </a:extLst>
          </p:cNvPr>
          <p:cNvSpPr txBox="1">
            <a:spLocks/>
          </p:cNvSpPr>
          <p:nvPr/>
        </p:nvSpPr>
        <p:spPr>
          <a:xfrm>
            <a:off x="10085493" y="6190915"/>
            <a:ext cx="1246294" cy="555325"/>
          </a:xfrm>
          <a:prstGeom prst="rect">
            <a:avLst/>
          </a:prstGeom>
          <a:solidFill>
            <a:schemeClr val="bg1"/>
          </a:solidFill>
        </p:spPr>
        <p:txBody>
          <a:bodyPr vert="horz" lIns="252000" tIns="0" rIns="0" bIns="0" rtlCol="0" anchor="ctr">
            <a:noAutofit/>
          </a:bodyPr>
          <a:lstStyle>
            <a:lvl1pPr marL="0" indent="0" algn="l" defTabSz="914400" rtl="0" eaLnBrk="1" latinLnBrk="0" hangingPunct="1">
              <a:lnSpc>
                <a:spcPct val="100000"/>
              </a:lnSpc>
              <a:spcBef>
                <a:spcPts val="1000"/>
              </a:spcBef>
              <a:buFont typeface="Arial" panose="020B0604020202020204" pitchFamily="34" charset="0"/>
              <a:buNone/>
              <a:defRPr sz="1800" i="1" kern="1200">
                <a:solidFill>
                  <a:schemeClr val="tx1"/>
                </a:solidFill>
                <a:latin typeface="Times New Roman" panose="02020603050405020304" pitchFamily="18" charset="0"/>
                <a:ea typeface="+mn-ea"/>
                <a:cs typeface="Times New Roman" panose="02020603050405020304" pitchFamily="18"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endParaRPr lang="en-GB" sz="2400" i="0" dirty="0">
              <a:latin typeface="Calibri" panose="020F0502020204030204" pitchFamily="34" charset="0"/>
              <a:ea typeface="Calibri" panose="020F0502020204030204" pitchFamily="34" charset="0"/>
              <a:cs typeface="Calibri" panose="020F0502020204030204" pitchFamily="34" charset="0"/>
            </a:endParaRPr>
          </a:p>
        </p:txBody>
      </p:sp>
      <p:sp>
        <p:nvSpPr>
          <p:cNvPr id="3" name="Text Placeholder 2">
            <a:extLst>
              <a:ext uri="{FF2B5EF4-FFF2-40B4-BE49-F238E27FC236}">
                <a16:creationId xmlns:a16="http://schemas.microsoft.com/office/drawing/2014/main" id="{611DC577-0A95-47D0-95D9-5F8DA763D46B}"/>
              </a:ext>
            </a:extLst>
          </p:cNvPr>
          <p:cNvSpPr>
            <a:spLocks noGrp="1"/>
          </p:cNvSpPr>
          <p:nvPr>
            <p:ph type="body" sz="quarter" idx="32"/>
          </p:nvPr>
        </p:nvSpPr>
        <p:spPr>
          <a:xfrm>
            <a:off x="839893" y="1408853"/>
            <a:ext cx="8789906" cy="2215435"/>
          </a:xfrm>
        </p:spPr>
        <p:txBody>
          <a:bodyPr rtlCol="0"/>
          <a:lstStyle/>
          <a:p>
            <a:pPr indent="457200"/>
            <a:r>
              <a:rPr lang="en-GB" sz="1800" dirty="0">
                <a:effectLst/>
                <a:latin typeface="Calibri Light" panose="020F0302020204030204" pitchFamily="34" charset="0"/>
                <a:ea typeface="Calibri" panose="020F0502020204030204" pitchFamily="34" charset="0"/>
                <a:cs typeface="Times New Roman" panose="02020603050405020304" pitchFamily="18" charset="0"/>
              </a:rPr>
              <a:t>Do you onboard your clients the same way every time?</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indent="457200"/>
            <a:r>
              <a:rPr lang="en-GB" sz="1800" dirty="0">
                <a:effectLst/>
                <a:latin typeface="Calibri Light" panose="020F0302020204030204" pitchFamily="34" charset="0"/>
                <a:ea typeface="Calibri" panose="020F0502020204030204" pitchFamily="34" charset="0"/>
                <a:cs typeface="Times New Roman" panose="02020603050405020304" pitchFamily="18" charset="0"/>
              </a:rPr>
              <a:t>How much of what you’ve already discovered applies to the onboarding?</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indent="457200"/>
            <a:r>
              <a:rPr lang="en-GB" sz="1800" dirty="0">
                <a:effectLst/>
                <a:latin typeface="Calibri Light" panose="020F0302020204030204" pitchFamily="34" charset="0"/>
                <a:ea typeface="Calibri" panose="020F0502020204030204" pitchFamily="34" charset="0"/>
                <a:cs typeface="Times New Roman" panose="02020603050405020304" pitchFamily="18" charset="0"/>
              </a:rPr>
              <a:t>Do the same people carry out all your onboarding visits?</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indent="457200"/>
            <a:r>
              <a:rPr lang="en-GB" sz="1800" dirty="0">
                <a:effectLst/>
                <a:latin typeface="Calibri Light" panose="020F0302020204030204" pitchFamily="34" charset="0"/>
                <a:ea typeface="Calibri" panose="020F0502020204030204" pitchFamily="34" charset="0"/>
                <a:cs typeface="Times New Roman" panose="02020603050405020304" pitchFamily="18" charset="0"/>
              </a:rPr>
              <a:t>How is the information gathered from the onboarding imparted to the team?</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indent="457200"/>
            <a:r>
              <a:rPr lang="en-GB" sz="1800" dirty="0">
                <a:effectLst/>
                <a:latin typeface="Calibri Light" panose="020F0302020204030204" pitchFamily="34" charset="0"/>
                <a:ea typeface="Calibri" panose="020F0502020204030204" pitchFamily="34" charset="0"/>
                <a:cs typeface="Times New Roman" panose="02020603050405020304" pitchFamily="18" charset="0"/>
              </a:rPr>
              <a:t>Is your onboarding designed to build relationships and foster trust?</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indent="457200"/>
            <a:r>
              <a:rPr lang="en-GB" sz="1800" dirty="0">
                <a:effectLst/>
                <a:latin typeface="Calibri Light" panose="020F0302020204030204" pitchFamily="34" charset="0"/>
                <a:ea typeface="Calibri" panose="020F0502020204030204" pitchFamily="34" charset="0"/>
                <a:cs typeface="Times New Roman" panose="02020603050405020304" pitchFamily="18" charset="0"/>
              </a:rPr>
              <a:t>Are you ascertaining the chain of command to ensure quick decisions can be made?</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a:p>
            <a:pPr indent="457200"/>
            <a:r>
              <a:rPr lang="en-GB" sz="1800" dirty="0">
                <a:effectLst/>
                <a:latin typeface="Calibri Light" panose="020F0302020204030204" pitchFamily="34" charset="0"/>
                <a:ea typeface="Calibri" panose="020F0502020204030204" pitchFamily="34" charset="0"/>
                <a:cs typeface="Times New Roman" panose="02020603050405020304" pitchFamily="18" charset="0"/>
              </a:rPr>
              <a:t>Are you trying to understand your client’s </a:t>
            </a:r>
            <a:r>
              <a:rPr lang="en-GB" sz="1800" b="1" dirty="0">
                <a:effectLst/>
                <a:latin typeface="Calibri Light" panose="020F0302020204030204" pitchFamily="34" charset="0"/>
                <a:ea typeface="Calibri" panose="020F0502020204030204" pitchFamily="34" charset="0"/>
                <a:cs typeface="Times New Roman" panose="02020603050405020304" pitchFamily="18" charset="0"/>
              </a:rPr>
              <a:t>fundamental business objectives?</a:t>
            </a:r>
            <a:endParaRPr lang="en-GB" sz="1800" b="1" dirty="0">
              <a:effectLst/>
              <a:latin typeface="Calibri" panose="020F0502020204030204" pitchFamily="34" charset="0"/>
              <a:ea typeface="Calibri" panose="020F0502020204030204" pitchFamily="34" charset="0"/>
              <a:cs typeface="Times New Roman" panose="02020603050405020304" pitchFamily="18" charset="0"/>
            </a:endParaRPr>
          </a:p>
          <a:p>
            <a:pPr indent="457200"/>
            <a:r>
              <a:rPr lang="en-GB" sz="1800" dirty="0">
                <a:effectLst/>
                <a:latin typeface="Calibri Light" panose="020F0302020204030204" pitchFamily="34" charset="0"/>
                <a:ea typeface="Calibri" panose="020F0502020204030204" pitchFamily="34" charset="0"/>
                <a:cs typeface="Times New Roman" panose="02020603050405020304" pitchFamily="18" charset="0"/>
              </a:rPr>
              <a:t>Are there any immediate changes coming for the client? Office moves, takeovers etc.</a:t>
            </a:r>
            <a:endParaRPr lang="en-GB" sz="1800" dirty="0">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32974669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304E83-A4F0-49C5-BB01-F5773509A2B3}"/>
              </a:ext>
            </a:extLst>
          </p:cNvPr>
          <p:cNvSpPr>
            <a:spLocks noGrp="1"/>
          </p:cNvSpPr>
          <p:nvPr>
            <p:ph type="title"/>
          </p:nvPr>
        </p:nvSpPr>
        <p:spPr/>
        <p:txBody>
          <a:bodyPr rtlCol="0"/>
          <a:lstStyle/>
          <a:p>
            <a:pPr rtl="0"/>
            <a:r>
              <a:rPr lang="en-GB" dirty="0"/>
              <a:t>What you need</a:t>
            </a:r>
          </a:p>
        </p:txBody>
      </p:sp>
      <p:sp>
        <p:nvSpPr>
          <p:cNvPr id="3" name="Text Placeholder 2">
            <a:extLst>
              <a:ext uri="{FF2B5EF4-FFF2-40B4-BE49-F238E27FC236}">
                <a16:creationId xmlns:a16="http://schemas.microsoft.com/office/drawing/2014/main" id="{7CA42D59-EAD6-4F95-84F1-32A30F057856}"/>
              </a:ext>
            </a:extLst>
          </p:cNvPr>
          <p:cNvSpPr>
            <a:spLocks noGrp="1"/>
          </p:cNvSpPr>
          <p:nvPr>
            <p:ph type="body" sz="quarter" idx="32"/>
          </p:nvPr>
        </p:nvSpPr>
        <p:spPr/>
        <p:txBody>
          <a:bodyPr rtlCol="0"/>
          <a:lstStyle/>
          <a:p>
            <a:pPr rtl="0"/>
            <a:r>
              <a:rPr lang="en-GB" dirty="0">
                <a:latin typeface="Calibri" panose="020F0502020204030204" pitchFamily="34" charset="0"/>
                <a:ea typeface="Calibri" panose="020F0502020204030204" pitchFamily="34" charset="0"/>
                <a:cs typeface="Calibri" panose="020F0502020204030204" pitchFamily="34" charset="0"/>
              </a:rPr>
              <a:t>Think “how can I get a consistent result, every single time.” </a:t>
            </a:r>
            <a:r>
              <a:rPr lang="en-GB" b="1" dirty="0">
                <a:latin typeface="Calibri" panose="020F0502020204030204" pitchFamily="34" charset="0"/>
                <a:ea typeface="Calibri" panose="020F0502020204030204" pitchFamily="34" charset="0"/>
                <a:cs typeface="Calibri" panose="020F0502020204030204" pitchFamily="34" charset="0"/>
              </a:rPr>
              <a:t>Any slight variation now, ends up being a big variation as you scale up</a:t>
            </a:r>
            <a:r>
              <a:rPr lang="en-GB" dirty="0">
                <a:latin typeface="Calibri" panose="020F0502020204030204" pitchFamily="34" charset="0"/>
                <a:ea typeface="Calibri" panose="020F0502020204030204" pitchFamily="34" charset="0"/>
                <a:cs typeface="Calibri" panose="020F0502020204030204" pitchFamily="34" charset="0"/>
              </a:rPr>
              <a:t>. The result is actually an exponential variation due to the number of people and departments that eventually end up being involved who also put their spin on it.</a:t>
            </a:r>
          </a:p>
        </p:txBody>
      </p:sp>
      <p:sp>
        <p:nvSpPr>
          <p:cNvPr id="4" name="Text Placeholder 3">
            <a:extLst>
              <a:ext uri="{FF2B5EF4-FFF2-40B4-BE49-F238E27FC236}">
                <a16:creationId xmlns:a16="http://schemas.microsoft.com/office/drawing/2014/main" id="{6AB259A0-0017-492F-A0DC-4B70C7052AE0}"/>
              </a:ext>
            </a:extLst>
          </p:cNvPr>
          <p:cNvSpPr>
            <a:spLocks noGrp="1"/>
          </p:cNvSpPr>
          <p:nvPr>
            <p:ph type="body" idx="1"/>
          </p:nvPr>
        </p:nvSpPr>
        <p:spPr>
          <a:xfrm>
            <a:off x="432000" y="2119626"/>
            <a:ext cx="4500000" cy="498616"/>
          </a:xfrm>
        </p:spPr>
        <p:txBody>
          <a:bodyPr rtlCol="0"/>
          <a:lstStyle/>
          <a:p>
            <a:pPr rtl="0"/>
            <a:r>
              <a:rPr lang="en-GB" dirty="0"/>
              <a:t>Processes / Skills</a:t>
            </a:r>
          </a:p>
        </p:txBody>
      </p:sp>
      <p:sp>
        <p:nvSpPr>
          <p:cNvPr id="5" name="Content Placeholder 4">
            <a:extLst>
              <a:ext uri="{FF2B5EF4-FFF2-40B4-BE49-F238E27FC236}">
                <a16:creationId xmlns:a16="http://schemas.microsoft.com/office/drawing/2014/main" id="{CEEB3BAE-C0B2-447C-B8BE-96C6BD84D658}"/>
              </a:ext>
            </a:extLst>
          </p:cNvPr>
          <p:cNvSpPr>
            <a:spLocks noGrp="1"/>
          </p:cNvSpPr>
          <p:nvPr>
            <p:ph sz="half" idx="2"/>
          </p:nvPr>
        </p:nvSpPr>
        <p:spPr>
          <a:xfrm>
            <a:off x="432000" y="2979759"/>
            <a:ext cx="4500000" cy="2520000"/>
          </a:xfrm>
        </p:spPr>
        <p:txBody>
          <a:bodyPr rtlCol="0"/>
          <a:lstStyle/>
          <a:p>
            <a:pPr marL="342900" lvl="0" indent="-342900">
              <a:buFont typeface="Wingdings" panose="05000000000000000000" pitchFamily="2" charset="2"/>
              <a:buChar char=""/>
            </a:pPr>
            <a:r>
              <a:rPr lang="en-GB" dirty="0">
                <a:latin typeface="Calibri" panose="020F0502020204030204" pitchFamily="34" charset="0"/>
                <a:ea typeface="Calibri" panose="020F0502020204030204" pitchFamily="34" charset="0"/>
                <a:cs typeface="Calibri" panose="020F0502020204030204" pitchFamily="34" charset="0"/>
              </a:rPr>
              <a:t>Authorised Personnel</a:t>
            </a:r>
          </a:p>
          <a:p>
            <a:pPr marL="342900" lvl="0" indent="-342900">
              <a:buFont typeface="Wingdings" panose="05000000000000000000" pitchFamily="2" charset="2"/>
              <a:buChar char=""/>
            </a:pPr>
            <a:r>
              <a:rPr lang="en-GB" sz="1800" dirty="0">
                <a:effectLst/>
                <a:latin typeface="Calibri" panose="020F0502020204030204" pitchFamily="34" charset="0"/>
                <a:ea typeface="Calibri" panose="020F0502020204030204" pitchFamily="34" charset="0"/>
                <a:cs typeface="Calibri" panose="020F0502020204030204" pitchFamily="34" charset="0"/>
              </a:rPr>
              <a:t>Preliminary remote access</a:t>
            </a:r>
          </a:p>
          <a:p>
            <a:pPr marL="342900" lvl="0" indent="-342900">
              <a:buFont typeface="Wingdings" panose="05000000000000000000" pitchFamily="2" charset="2"/>
              <a:buChar char=""/>
            </a:pPr>
            <a:r>
              <a:rPr lang="en-GB" sz="1800" dirty="0">
                <a:effectLst/>
                <a:latin typeface="Calibri" panose="020F0502020204030204" pitchFamily="34" charset="0"/>
                <a:ea typeface="Calibri" panose="020F0502020204030204" pitchFamily="34" charset="0"/>
                <a:cs typeface="Calibri" panose="020F0502020204030204" pitchFamily="34" charset="0"/>
              </a:rPr>
              <a:t>Pre-process identification</a:t>
            </a:r>
          </a:p>
          <a:p>
            <a:pPr marL="342900" lvl="0" indent="-342900">
              <a:buFont typeface="Wingdings" panose="05000000000000000000" pitchFamily="2" charset="2"/>
              <a:buChar char=""/>
            </a:pPr>
            <a:r>
              <a:rPr lang="en-GB" dirty="0">
                <a:latin typeface="Calibri" panose="020F0502020204030204" pitchFamily="34" charset="0"/>
                <a:ea typeface="Calibri" panose="020F0502020204030204" pitchFamily="34" charset="0"/>
                <a:cs typeface="Calibri" panose="020F0502020204030204" pitchFamily="34" charset="0"/>
              </a:rPr>
              <a:t>Risk assessments</a:t>
            </a:r>
          </a:p>
          <a:p>
            <a:pPr marL="342900" indent="-342900">
              <a:buFont typeface="Wingdings" panose="05000000000000000000" pitchFamily="2" charset="2"/>
              <a:buChar char=""/>
            </a:pPr>
            <a:r>
              <a:rPr lang="en-GB" sz="1800" dirty="0">
                <a:effectLst/>
                <a:latin typeface="Calibri" panose="020F0502020204030204" pitchFamily="34" charset="0"/>
                <a:ea typeface="Calibri" panose="020F0502020204030204" pitchFamily="34" charset="0"/>
                <a:cs typeface="Calibri" panose="020F0502020204030204" pitchFamily="34" charset="0"/>
              </a:rPr>
              <a:t>Discovery visit objectives</a:t>
            </a:r>
            <a:endParaRPr lang="en-GB" dirty="0">
              <a:latin typeface="Calibri" panose="020F0502020204030204" pitchFamily="34" charset="0"/>
              <a:ea typeface="Calibri" panose="020F0502020204030204" pitchFamily="34" charset="0"/>
              <a:cs typeface="Calibri" panose="020F0502020204030204" pitchFamily="34" charset="0"/>
            </a:endParaRPr>
          </a:p>
          <a:p>
            <a:pPr marL="342900" lvl="0" indent="-342900">
              <a:buFont typeface="Wingdings" panose="05000000000000000000" pitchFamily="2" charset="2"/>
              <a:buChar char=""/>
            </a:pPr>
            <a:r>
              <a:rPr lang="en-GB" sz="1800" dirty="0">
                <a:effectLst/>
                <a:latin typeface="Calibri" panose="020F0502020204030204" pitchFamily="34" charset="0"/>
                <a:ea typeface="Calibri" panose="020F0502020204030204" pitchFamily="34" charset="0"/>
                <a:cs typeface="Calibri" panose="020F0502020204030204" pitchFamily="34" charset="0"/>
              </a:rPr>
              <a:t>Specialist software identification</a:t>
            </a:r>
          </a:p>
        </p:txBody>
      </p:sp>
      <p:sp>
        <p:nvSpPr>
          <p:cNvPr id="6" name="Text Placeholder 5">
            <a:extLst>
              <a:ext uri="{FF2B5EF4-FFF2-40B4-BE49-F238E27FC236}">
                <a16:creationId xmlns:a16="http://schemas.microsoft.com/office/drawing/2014/main" id="{B237D1CA-B91A-410E-A968-D017BBE99F99}"/>
              </a:ext>
            </a:extLst>
          </p:cNvPr>
          <p:cNvSpPr>
            <a:spLocks noGrp="1"/>
          </p:cNvSpPr>
          <p:nvPr>
            <p:ph type="body" sz="quarter" idx="13"/>
          </p:nvPr>
        </p:nvSpPr>
        <p:spPr>
          <a:xfrm>
            <a:off x="5129800" y="2120386"/>
            <a:ext cx="4500000" cy="496920"/>
          </a:xfrm>
        </p:spPr>
        <p:txBody>
          <a:bodyPr rtlCol="0"/>
          <a:lstStyle/>
          <a:p>
            <a:pPr rtl="0"/>
            <a:r>
              <a:rPr lang="en-GB" dirty="0"/>
              <a:t>Tools</a:t>
            </a:r>
          </a:p>
        </p:txBody>
      </p:sp>
      <p:sp>
        <p:nvSpPr>
          <p:cNvPr id="7" name="Text Placeholder 6">
            <a:extLst>
              <a:ext uri="{FF2B5EF4-FFF2-40B4-BE49-F238E27FC236}">
                <a16:creationId xmlns:a16="http://schemas.microsoft.com/office/drawing/2014/main" id="{26A87885-D672-4CF9-A78D-CFE98385B03A}"/>
              </a:ext>
            </a:extLst>
          </p:cNvPr>
          <p:cNvSpPr>
            <a:spLocks noGrp="1"/>
          </p:cNvSpPr>
          <p:nvPr>
            <p:ph type="body" sz="quarter" idx="12"/>
          </p:nvPr>
        </p:nvSpPr>
        <p:spPr>
          <a:xfrm>
            <a:off x="5129800" y="2976450"/>
            <a:ext cx="4500000" cy="2520000"/>
          </a:xfrm>
        </p:spPr>
        <p:txBody>
          <a:bodyPr rtlCol="0"/>
          <a:lstStyle/>
          <a:p>
            <a:pPr marL="342900" indent="-342900">
              <a:buFont typeface="Wingdings" panose="05000000000000000000" pitchFamily="2" charset="2"/>
              <a:buChar char=""/>
            </a:pPr>
            <a:r>
              <a:rPr lang="en-GB" sz="1800" dirty="0">
                <a:effectLst/>
                <a:latin typeface="Calibri" panose="020F0502020204030204" pitchFamily="34" charset="0"/>
                <a:ea typeface="Calibri" panose="020F0502020204030204" pitchFamily="34" charset="0"/>
                <a:cs typeface="Calibri" panose="020F0502020204030204" pitchFamily="34" charset="0"/>
              </a:rPr>
              <a:t>Onboarding Task Template (Example)</a:t>
            </a:r>
          </a:p>
          <a:p>
            <a:pPr marL="342900" lvl="0" indent="-342900">
              <a:buFont typeface="Wingdings" panose="05000000000000000000" pitchFamily="2" charset="2"/>
              <a:buChar char=""/>
            </a:pPr>
            <a:r>
              <a:rPr lang="en-GB" sz="1800" dirty="0">
                <a:effectLst/>
                <a:latin typeface="Calibri" panose="020F0502020204030204" pitchFamily="34" charset="0"/>
                <a:ea typeface="Calibri" panose="020F0502020204030204" pitchFamily="34" charset="0"/>
                <a:cs typeface="Calibri" panose="020F0502020204030204" pitchFamily="34" charset="0"/>
              </a:rPr>
              <a:t>‘What’s Next’</a:t>
            </a:r>
            <a:r>
              <a:rPr lang="en-GB" dirty="0">
                <a:latin typeface="Calibri" panose="020F0502020204030204" pitchFamily="34" charset="0"/>
                <a:ea typeface="Calibri" panose="020F0502020204030204" pitchFamily="34" charset="0"/>
                <a:cs typeface="Calibri" panose="020F0502020204030204" pitchFamily="34" charset="0"/>
              </a:rPr>
              <a:t> documentation</a:t>
            </a:r>
          </a:p>
          <a:p>
            <a:pPr marL="342900" lvl="0" indent="-342900">
              <a:buFont typeface="Wingdings" panose="05000000000000000000" pitchFamily="2" charset="2"/>
              <a:buChar char=""/>
            </a:pPr>
            <a:r>
              <a:rPr lang="en-GB" sz="1800" dirty="0">
                <a:effectLst/>
                <a:latin typeface="Calibri" panose="020F0502020204030204" pitchFamily="34" charset="0"/>
                <a:ea typeface="Calibri" panose="020F0502020204030204" pitchFamily="34" charset="0"/>
                <a:cs typeface="Calibri" panose="020F0502020204030204" pitchFamily="34" charset="0"/>
              </a:rPr>
              <a:t>IT Service Charter</a:t>
            </a:r>
          </a:p>
          <a:p>
            <a:pPr marL="342900" lvl="0" indent="-342900">
              <a:buFont typeface="Wingdings" panose="05000000000000000000" pitchFamily="2" charset="2"/>
              <a:buChar char=""/>
            </a:pPr>
            <a:r>
              <a:rPr lang="en-GB" dirty="0">
                <a:latin typeface="Calibri" panose="020F0502020204030204" pitchFamily="34" charset="0"/>
                <a:ea typeface="Calibri" panose="020F0502020204030204" pitchFamily="34" charset="0"/>
                <a:cs typeface="Calibri" panose="020F0502020204030204" pitchFamily="34" charset="0"/>
              </a:rPr>
              <a:t>Maturity Matrix</a:t>
            </a:r>
            <a:endParaRPr lang="en-GB" sz="1800" dirty="0">
              <a:effectLst/>
              <a:latin typeface="Calibri" panose="020F0502020204030204" pitchFamily="34" charset="0"/>
              <a:ea typeface="Calibri" panose="020F0502020204030204" pitchFamily="34" charset="0"/>
              <a:cs typeface="Calibri" panose="020F0502020204030204" pitchFamily="34" charset="0"/>
            </a:endParaRPr>
          </a:p>
        </p:txBody>
      </p:sp>
      <p:sp>
        <p:nvSpPr>
          <p:cNvPr id="8" name="Slide Number Placeholder 7">
            <a:extLst>
              <a:ext uri="{FF2B5EF4-FFF2-40B4-BE49-F238E27FC236}">
                <a16:creationId xmlns:a16="http://schemas.microsoft.com/office/drawing/2014/main" id="{E6AC9832-FB01-464A-9824-61887B77997E}"/>
              </a:ext>
            </a:extLst>
          </p:cNvPr>
          <p:cNvSpPr>
            <a:spLocks noGrp="1"/>
          </p:cNvSpPr>
          <p:nvPr>
            <p:ph type="sldNum" sz="quarter" idx="33"/>
          </p:nvPr>
        </p:nvSpPr>
        <p:spPr>
          <a:xfrm>
            <a:off x="11447502" y="6401750"/>
            <a:ext cx="278418" cy="274324"/>
          </a:xfrm>
        </p:spPr>
        <p:txBody>
          <a:bodyPr rtlCol="0"/>
          <a:lstStyle/>
          <a:p>
            <a:pPr rtl="0"/>
            <a:fld id="{19B51A1E-902D-48AF-9020-955120F399B6}" type="slidenum">
              <a:rPr lang="en-GB" smtClean="0"/>
              <a:pPr rtl="0"/>
              <a:t>4</a:t>
            </a:fld>
            <a:endParaRPr lang="en-GB"/>
          </a:p>
        </p:txBody>
      </p:sp>
      <p:pic>
        <p:nvPicPr>
          <p:cNvPr id="9" name="Picture 8" descr="A red circle with black text&#10;&#10;Description automatically generated">
            <a:extLst>
              <a:ext uri="{FF2B5EF4-FFF2-40B4-BE49-F238E27FC236}">
                <a16:creationId xmlns:a16="http://schemas.microsoft.com/office/drawing/2014/main" id="{ECC19774-5521-7230-923B-64D2810D6EC4}"/>
              </a:ext>
            </a:extLst>
          </p:cNvPr>
          <p:cNvPicPr>
            <a:picLocks noChangeAspect="1"/>
          </p:cNvPicPr>
          <p:nvPr/>
        </p:nvPicPr>
        <p:blipFill>
          <a:blip r:embed="rId3"/>
          <a:stretch>
            <a:fillRect/>
          </a:stretch>
        </p:blipFill>
        <p:spPr>
          <a:xfrm>
            <a:off x="10469352" y="271597"/>
            <a:ext cx="1184805" cy="118480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12" name="Subtitle 3">
            <a:extLst>
              <a:ext uri="{FF2B5EF4-FFF2-40B4-BE49-F238E27FC236}">
                <a16:creationId xmlns:a16="http://schemas.microsoft.com/office/drawing/2014/main" id="{FBD40EA1-853C-8D82-F385-3AA9D6E6F652}"/>
              </a:ext>
            </a:extLst>
          </p:cNvPr>
          <p:cNvSpPr txBox="1">
            <a:spLocks/>
          </p:cNvSpPr>
          <p:nvPr/>
        </p:nvSpPr>
        <p:spPr>
          <a:xfrm>
            <a:off x="10085493" y="6190915"/>
            <a:ext cx="1246294" cy="555325"/>
          </a:xfrm>
          <a:prstGeom prst="rect">
            <a:avLst/>
          </a:prstGeom>
          <a:solidFill>
            <a:schemeClr val="bg1"/>
          </a:solidFill>
        </p:spPr>
        <p:txBody>
          <a:bodyPr vert="horz" lIns="252000" tIns="0" rIns="0" bIns="0" rtlCol="0" anchor="ctr">
            <a:noAutofit/>
          </a:bodyPr>
          <a:lstStyle>
            <a:lvl1pPr marL="0" indent="0" algn="l" defTabSz="914400" rtl="0" eaLnBrk="1" latinLnBrk="0" hangingPunct="1">
              <a:lnSpc>
                <a:spcPct val="100000"/>
              </a:lnSpc>
              <a:spcBef>
                <a:spcPts val="1000"/>
              </a:spcBef>
              <a:buFont typeface="Arial" panose="020B0604020202020204" pitchFamily="34" charset="0"/>
              <a:buNone/>
              <a:defRPr sz="1800" i="1" kern="1200">
                <a:solidFill>
                  <a:schemeClr val="tx1"/>
                </a:solidFill>
                <a:latin typeface="Times New Roman" panose="02020603050405020304" pitchFamily="18" charset="0"/>
                <a:ea typeface="+mn-ea"/>
                <a:cs typeface="Times New Roman" panose="02020603050405020304" pitchFamily="18"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endParaRPr lang="en-GB" sz="2400" i="0" dirty="0">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18883787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A5083B-CC27-4F1C-AD03-E3DBEC1C9E78}"/>
              </a:ext>
            </a:extLst>
          </p:cNvPr>
          <p:cNvSpPr>
            <a:spLocks noGrp="1"/>
          </p:cNvSpPr>
          <p:nvPr>
            <p:ph type="title"/>
          </p:nvPr>
        </p:nvSpPr>
        <p:spPr/>
        <p:txBody>
          <a:bodyPr rtlCol="0"/>
          <a:lstStyle/>
          <a:p>
            <a:pPr rtl="0"/>
            <a:r>
              <a:rPr lang="en-GB" dirty="0"/>
              <a:t>Authorised personnel</a:t>
            </a:r>
          </a:p>
        </p:txBody>
      </p:sp>
      <p:sp>
        <p:nvSpPr>
          <p:cNvPr id="4" name="Content Placeholder 3">
            <a:extLst>
              <a:ext uri="{FF2B5EF4-FFF2-40B4-BE49-F238E27FC236}">
                <a16:creationId xmlns:a16="http://schemas.microsoft.com/office/drawing/2014/main" id="{125E40B9-054F-4D79-BD17-68E71C740D01}"/>
              </a:ext>
            </a:extLst>
          </p:cNvPr>
          <p:cNvSpPr>
            <a:spLocks noGrp="1"/>
          </p:cNvSpPr>
          <p:nvPr>
            <p:ph sz="half" idx="1"/>
          </p:nvPr>
        </p:nvSpPr>
        <p:spPr>
          <a:xfrm>
            <a:off x="1971039" y="1343906"/>
            <a:ext cx="5589153" cy="3933645"/>
          </a:xfrm>
          <a:ln w="28575">
            <a:solidFill>
              <a:srgbClr val="FF0000"/>
            </a:solidFill>
          </a:ln>
        </p:spPr>
        <p:txBody>
          <a:bodyPr rtlCol="0"/>
          <a:lstStyle/>
          <a:p>
            <a:pPr marL="0" indent="0" rtl="0">
              <a:buNone/>
            </a:pPr>
            <a:r>
              <a:rPr lang="en-GB" sz="2400" dirty="0">
                <a:latin typeface="+mj-lt"/>
                <a:ea typeface="Calibri" panose="020F0502020204030204" pitchFamily="34" charset="0"/>
                <a:cs typeface="Calibri" panose="020F0502020204030204" pitchFamily="34" charset="0"/>
              </a:rPr>
              <a:t>WHY DO WE NEED THESE?</a:t>
            </a:r>
          </a:p>
          <a:p>
            <a:pPr marL="0" indent="0" rtl="0">
              <a:buNone/>
            </a:pPr>
            <a:r>
              <a:rPr lang="en-GB" sz="2400" dirty="0">
                <a:latin typeface="+mj-lt"/>
                <a:ea typeface="Calibri" panose="020F0502020204030204" pitchFamily="34" charset="0"/>
                <a:cs typeface="Calibri" panose="020F0502020204030204" pitchFamily="34" charset="0"/>
              </a:rPr>
              <a:t>- Spend time on the details</a:t>
            </a:r>
          </a:p>
          <a:p>
            <a:pPr marL="0" indent="0" rtl="0">
              <a:buNone/>
            </a:pPr>
            <a:r>
              <a:rPr lang="en-GB" sz="2400" dirty="0">
                <a:latin typeface="+mj-lt"/>
                <a:ea typeface="Calibri" panose="020F0502020204030204" pitchFamily="34" charset="0"/>
                <a:cs typeface="Calibri" panose="020F0502020204030204" pitchFamily="34" charset="0"/>
              </a:rPr>
              <a:t>- Multi-layered authorised personnel</a:t>
            </a:r>
          </a:p>
          <a:p>
            <a:pPr marL="0" indent="0" rtl="0">
              <a:buNone/>
            </a:pPr>
            <a:r>
              <a:rPr lang="en-GB" sz="2400" dirty="0">
                <a:latin typeface="+mj-lt"/>
                <a:ea typeface="Calibri" panose="020F0502020204030204" pitchFamily="34" charset="0"/>
                <a:cs typeface="Calibri" panose="020F0502020204030204" pitchFamily="34" charset="0"/>
              </a:rPr>
              <a:t>- Reduce helpdesk time wasted</a:t>
            </a:r>
          </a:p>
          <a:p>
            <a:pPr marL="0" indent="0" rtl="0">
              <a:buNone/>
            </a:pPr>
            <a:r>
              <a:rPr lang="en-GB" sz="2400" dirty="0">
                <a:latin typeface="+mj-lt"/>
                <a:ea typeface="Calibri" panose="020F0502020204030204" pitchFamily="34" charset="0"/>
                <a:cs typeface="Calibri" panose="020F0502020204030204" pitchFamily="34" charset="0"/>
              </a:rPr>
              <a:t>- Reduce end user frustration</a:t>
            </a:r>
          </a:p>
          <a:p>
            <a:pPr marL="0" indent="0" rtl="0">
              <a:buNone/>
            </a:pPr>
            <a:r>
              <a:rPr lang="en-GB" sz="2400" dirty="0">
                <a:latin typeface="+mj-lt"/>
                <a:ea typeface="Calibri" panose="020F0502020204030204" pitchFamily="34" charset="0"/>
                <a:cs typeface="Calibri" panose="020F0502020204030204" pitchFamily="34" charset="0"/>
              </a:rPr>
              <a:t>- Help develop the client’s processes</a:t>
            </a:r>
          </a:p>
          <a:p>
            <a:pPr marL="0" indent="0" rtl="0">
              <a:buNone/>
            </a:pPr>
            <a:r>
              <a:rPr lang="en-GB" sz="2400" dirty="0">
                <a:latin typeface="+mj-lt"/>
                <a:ea typeface="Calibri" panose="020F0502020204030204" pitchFamily="34" charset="0"/>
                <a:cs typeface="Calibri" panose="020F0502020204030204" pitchFamily="34" charset="0"/>
              </a:rPr>
              <a:t>- Pivotal for client security</a:t>
            </a:r>
          </a:p>
          <a:p>
            <a:pPr marL="0" indent="0" rtl="0">
              <a:buNone/>
            </a:pPr>
            <a:r>
              <a:rPr lang="en-GB" sz="2400" dirty="0">
                <a:latin typeface="+mj-lt"/>
                <a:ea typeface="Calibri" panose="020F0502020204030204" pitchFamily="34" charset="0"/>
                <a:cs typeface="Calibri" panose="020F0502020204030204" pitchFamily="34" charset="0"/>
              </a:rPr>
              <a:t>- Saves confusion or placing blame</a:t>
            </a:r>
          </a:p>
          <a:p>
            <a:pPr rtl="0"/>
            <a:endParaRPr lang="en-GB" dirty="0">
              <a:latin typeface="Calibri" panose="020F0502020204030204" pitchFamily="34" charset="0"/>
              <a:ea typeface="Calibri" panose="020F0502020204030204" pitchFamily="34" charset="0"/>
              <a:cs typeface="Calibri" panose="020F0502020204030204" pitchFamily="34" charset="0"/>
            </a:endParaRPr>
          </a:p>
          <a:p>
            <a:pPr rtl="0"/>
            <a:endParaRPr lang="en-GB" dirty="0">
              <a:latin typeface="Calibri" panose="020F0502020204030204" pitchFamily="34" charset="0"/>
              <a:ea typeface="Calibri" panose="020F0502020204030204" pitchFamily="34" charset="0"/>
              <a:cs typeface="Calibri" panose="020F0502020204030204" pitchFamily="34" charset="0"/>
            </a:endParaRPr>
          </a:p>
          <a:p>
            <a:pPr rtl="0"/>
            <a:endParaRPr lang="en-GB" dirty="0">
              <a:latin typeface="Calibri" panose="020F0502020204030204" pitchFamily="34" charset="0"/>
              <a:ea typeface="Calibri" panose="020F0502020204030204" pitchFamily="34" charset="0"/>
              <a:cs typeface="Calibri" panose="020F0502020204030204" pitchFamily="34" charset="0"/>
            </a:endParaRPr>
          </a:p>
        </p:txBody>
      </p:sp>
      <p:sp>
        <p:nvSpPr>
          <p:cNvPr id="6" name="Slide Number Placeholder 5">
            <a:extLst>
              <a:ext uri="{FF2B5EF4-FFF2-40B4-BE49-F238E27FC236}">
                <a16:creationId xmlns:a16="http://schemas.microsoft.com/office/drawing/2014/main" id="{46D051DA-5DAD-43A7-A238-51C63BA59FEC}"/>
              </a:ext>
            </a:extLst>
          </p:cNvPr>
          <p:cNvSpPr>
            <a:spLocks noGrp="1"/>
          </p:cNvSpPr>
          <p:nvPr>
            <p:ph type="sldNum" sz="quarter" idx="34"/>
          </p:nvPr>
        </p:nvSpPr>
        <p:spPr/>
        <p:txBody>
          <a:bodyPr rtlCol="0"/>
          <a:lstStyle/>
          <a:p>
            <a:pPr rtl="0"/>
            <a:fld id="{19B51A1E-902D-48AF-9020-955120F399B6}" type="slidenum">
              <a:rPr lang="en-GB" smtClean="0"/>
              <a:pPr rtl="0"/>
              <a:t>5</a:t>
            </a:fld>
            <a:endParaRPr lang="en-GB"/>
          </a:p>
        </p:txBody>
      </p:sp>
      <p:pic>
        <p:nvPicPr>
          <p:cNvPr id="9" name="Picture Placeholder 8" descr="Top view of three men rowing a boat">
            <a:extLst>
              <a:ext uri="{FF2B5EF4-FFF2-40B4-BE49-F238E27FC236}">
                <a16:creationId xmlns:a16="http://schemas.microsoft.com/office/drawing/2014/main" id="{804D2684-B8EF-41B8-9C43-86A9D34E655A}"/>
              </a:ext>
            </a:extLst>
          </p:cNvPr>
          <p:cNvPicPr>
            <a:picLocks noGrp="1" noChangeAspect="1"/>
          </p:cNvPicPr>
          <p:nvPr>
            <p:ph type="pic" sz="quarter" idx="14"/>
          </p:nvPr>
        </p:nvPicPr>
        <p:blipFill>
          <a:blip r:embed="rId3"/>
          <a:stretch>
            <a:fillRect/>
          </a:stretch>
        </p:blipFill>
        <p:spPr>
          <a:xfrm>
            <a:off x="7560193" y="1345309"/>
            <a:ext cx="3737526" cy="3932633"/>
          </a:xfrm>
        </p:spPr>
      </p:pic>
      <p:sp>
        <p:nvSpPr>
          <p:cNvPr id="3" name="Subtitle 3">
            <a:extLst>
              <a:ext uri="{FF2B5EF4-FFF2-40B4-BE49-F238E27FC236}">
                <a16:creationId xmlns:a16="http://schemas.microsoft.com/office/drawing/2014/main" id="{B5C52F5B-BE9A-5CDC-4DF5-D877997D45E6}"/>
              </a:ext>
            </a:extLst>
          </p:cNvPr>
          <p:cNvSpPr txBox="1">
            <a:spLocks/>
          </p:cNvSpPr>
          <p:nvPr/>
        </p:nvSpPr>
        <p:spPr>
          <a:xfrm>
            <a:off x="237066" y="5919892"/>
            <a:ext cx="2418081" cy="756181"/>
          </a:xfrm>
          <a:prstGeom prst="rect">
            <a:avLst/>
          </a:prstGeom>
          <a:solidFill>
            <a:schemeClr val="bg1"/>
          </a:solidFill>
        </p:spPr>
        <p:txBody>
          <a:bodyPr vert="horz" lIns="180000" tIns="180000" rIns="180000" bIns="0" rtlCol="0">
            <a:noAutofit/>
          </a:bodyPr>
          <a:lstStyle>
            <a:lvl1pPr marL="266700" indent="-266700" algn="l" defTabSz="914400" rtl="0" eaLnBrk="1" latinLnBrk="0" hangingPunct="1">
              <a:lnSpc>
                <a:spcPct val="90000"/>
              </a:lnSpc>
              <a:spcBef>
                <a:spcPts val="1000"/>
              </a:spcBef>
              <a:buFont typeface="Arial" panose="020B0604020202020204" pitchFamily="34" charset="0"/>
              <a:buChar char="•"/>
              <a:defRPr sz="1800" kern="1200">
                <a:solidFill>
                  <a:schemeClr val="tx1">
                    <a:lumMod val="75000"/>
                    <a:lumOff val="25000"/>
                  </a:schemeClr>
                </a:solidFill>
                <a:latin typeface="+mn-lt"/>
                <a:ea typeface="+mn-ea"/>
                <a:cs typeface="+mn-cs"/>
              </a:defRPr>
            </a:lvl1pPr>
            <a:lvl2pPr marL="542925" indent="-276225" algn="l" defTabSz="914400" rtl="0" eaLnBrk="1" latinLnBrk="0" hangingPunct="1">
              <a:lnSpc>
                <a:spcPct val="90000"/>
              </a:lnSpc>
              <a:spcBef>
                <a:spcPts val="500"/>
              </a:spcBef>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Font typeface="Arial" panose="020B0604020202020204" pitchFamily="34" charset="0"/>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Font typeface="Arial" panose="020B0604020202020204" pitchFamily="34" charset="0"/>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Font typeface="Arial" panose="020B0604020202020204" pitchFamily="34" charset="0"/>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GB" sz="3600" dirty="0">
                <a:latin typeface="+mj-lt"/>
                <a:ea typeface="Calibri" panose="020F0502020204030204" pitchFamily="34" charset="0"/>
                <a:cs typeface="Calibri" panose="020F0502020204030204" pitchFamily="34" charset="0"/>
              </a:rPr>
              <a:t>AIM…</a:t>
            </a:r>
          </a:p>
        </p:txBody>
      </p:sp>
      <p:sp>
        <p:nvSpPr>
          <p:cNvPr id="5" name="Subtitle 3">
            <a:extLst>
              <a:ext uri="{FF2B5EF4-FFF2-40B4-BE49-F238E27FC236}">
                <a16:creationId xmlns:a16="http://schemas.microsoft.com/office/drawing/2014/main" id="{A34EBDF6-AD0F-7262-CD21-351E29EC17DE}"/>
              </a:ext>
            </a:extLst>
          </p:cNvPr>
          <p:cNvSpPr txBox="1">
            <a:spLocks/>
          </p:cNvSpPr>
          <p:nvPr/>
        </p:nvSpPr>
        <p:spPr>
          <a:xfrm>
            <a:off x="10085493" y="6190915"/>
            <a:ext cx="1246294" cy="555325"/>
          </a:xfrm>
          <a:prstGeom prst="rect">
            <a:avLst/>
          </a:prstGeom>
          <a:solidFill>
            <a:schemeClr val="bg1"/>
          </a:solidFill>
        </p:spPr>
        <p:txBody>
          <a:bodyPr vert="horz" lIns="252000" tIns="0" rIns="0" bIns="0" rtlCol="0" anchor="ctr">
            <a:noAutofit/>
          </a:bodyPr>
          <a:lstStyle>
            <a:lvl1pPr marL="0" indent="0" algn="l" defTabSz="914400" rtl="0" eaLnBrk="1" latinLnBrk="0" hangingPunct="1">
              <a:lnSpc>
                <a:spcPct val="100000"/>
              </a:lnSpc>
              <a:spcBef>
                <a:spcPts val="1000"/>
              </a:spcBef>
              <a:buFont typeface="Arial" panose="020B0604020202020204" pitchFamily="34" charset="0"/>
              <a:buNone/>
              <a:defRPr sz="1800" i="1" kern="1200">
                <a:solidFill>
                  <a:schemeClr val="tx1"/>
                </a:solidFill>
                <a:latin typeface="Times New Roman" panose="02020603050405020304" pitchFamily="18" charset="0"/>
                <a:ea typeface="+mn-ea"/>
                <a:cs typeface="Times New Roman" panose="02020603050405020304" pitchFamily="18"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endParaRPr lang="en-GB" sz="2400" i="0" dirty="0">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54457596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Placeholder 7" descr="Running track">
            <a:extLst>
              <a:ext uri="{FF2B5EF4-FFF2-40B4-BE49-F238E27FC236}">
                <a16:creationId xmlns:a16="http://schemas.microsoft.com/office/drawing/2014/main" id="{510AF14D-268D-4B93-96C4-26C9387AA4E2}"/>
              </a:ext>
            </a:extLst>
          </p:cNvPr>
          <p:cNvPicPr>
            <a:picLocks noGrp="1" noChangeAspect="1"/>
          </p:cNvPicPr>
          <p:nvPr>
            <p:ph type="pic" sz="quarter" idx="13"/>
          </p:nvPr>
        </p:nvPicPr>
        <p:blipFill>
          <a:blip r:embed="rId3" cstate="screen">
            <a:extLst>
              <a:ext uri="{BEBA8EAE-BF5A-486C-A8C5-ECC9F3942E4B}">
                <a14:imgProps xmlns:a14="http://schemas.microsoft.com/office/drawing/2010/main">
                  <a14:imgLayer r:embed="rId4">
                    <a14:imgEffect>
                      <a14:brightnessContrast bright="-50000"/>
                    </a14:imgEffect>
                  </a14:imgLayer>
                </a14:imgProps>
              </a:ext>
              <a:ext uri="{28A0092B-C50C-407E-A947-70E740481C1C}">
                <a14:useLocalDpi xmlns:a14="http://schemas.microsoft.com/office/drawing/2010/main"/>
              </a:ext>
            </a:extLst>
          </a:blip>
          <a:srcRect/>
          <a:stretch>
            <a:fillRect/>
          </a:stretch>
        </p:blipFill>
        <p:spPr/>
      </p:pic>
      <p:sp>
        <p:nvSpPr>
          <p:cNvPr id="3" name="Title 2">
            <a:extLst>
              <a:ext uri="{FF2B5EF4-FFF2-40B4-BE49-F238E27FC236}">
                <a16:creationId xmlns:a16="http://schemas.microsoft.com/office/drawing/2014/main" id="{200B3D2B-613A-41BE-987D-E6A1324B456D}"/>
              </a:ext>
            </a:extLst>
          </p:cNvPr>
          <p:cNvSpPr>
            <a:spLocks noGrp="1"/>
          </p:cNvSpPr>
          <p:nvPr>
            <p:ph type="ctrTitle"/>
          </p:nvPr>
        </p:nvSpPr>
        <p:spPr bwMode="ltGray">
          <a:xfrm>
            <a:off x="286990" y="1686560"/>
            <a:ext cx="6798250" cy="4334206"/>
          </a:xfrm>
        </p:spPr>
        <p:txBody>
          <a:bodyPr rtlCol="0"/>
          <a:lstStyle/>
          <a:p>
            <a:pPr rtl="0"/>
            <a:r>
              <a:rPr lang="en-GB" dirty="0"/>
              <a:t>That they</a:t>
            </a:r>
            <a:r>
              <a:rPr lang="en-GB" u="sng" dirty="0"/>
              <a:t> </a:t>
            </a:r>
            <a:r>
              <a:rPr lang="en-GB" dirty="0"/>
              <a:t>can be confident in your takeover</a:t>
            </a:r>
          </a:p>
        </p:txBody>
      </p:sp>
      <p:sp>
        <p:nvSpPr>
          <p:cNvPr id="4" name="Subtitle 3">
            <a:extLst>
              <a:ext uri="{FF2B5EF4-FFF2-40B4-BE49-F238E27FC236}">
                <a16:creationId xmlns:a16="http://schemas.microsoft.com/office/drawing/2014/main" id="{4772945D-CA91-4CFE-8EB7-941C7618C994}"/>
              </a:ext>
            </a:extLst>
          </p:cNvPr>
          <p:cNvSpPr>
            <a:spLocks noGrp="1"/>
          </p:cNvSpPr>
          <p:nvPr>
            <p:ph type="subTitle" idx="1"/>
          </p:nvPr>
        </p:nvSpPr>
        <p:spPr>
          <a:ln w="28575">
            <a:solidFill>
              <a:srgbClr val="FF0000"/>
            </a:solidFill>
          </a:ln>
        </p:spPr>
        <p:txBody>
          <a:bodyPr rtlCol="0"/>
          <a:lstStyle/>
          <a:p>
            <a:pPr rtl="0"/>
            <a:r>
              <a:rPr lang="en-GB" sz="2800" i="0" dirty="0">
                <a:latin typeface="Calibri" panose="020F0502020204030204" pitchFamily="34" charset="0"/>
                <a:ea typeface="Calibri" panose="020F0502020204030204" pitchFamily="34" charset="0"/>
                <a:cs typeface="Calibri" panose="020F0502020204030204" pitchFamily="34" charset="0"/>
              </a:rPr>
              <a:t>BUILD TRUST</a:t>
            </a:r>
          </a:p>
        </p:txBody>
      </p:sp>
      <p:sp>
        <p:nvSpPr>
          <p:cNvPr id="5" name="Slide Number Placeholder 4">
            <a:extLst>
              <a:ext uri="{FF2B5EF4-FFF2-40B4-BE49-F238E27FC236}">
                <a16:creationId xmlns:a16="http://schemas.microsoft.com/office/drawing/2014/main" id="{F6964141-6F81-4947-A236-746D94ED3F6F}"/>
              </a:ext>
            </a:extLst>
          </p:cNvPr>
          <p:cNvSpPr>
            <a:spLocks noGrp="1"/>
          </p:cNvSpPr>
          <p:nvPr>
            <p:ph type="sldNum" sz="quarter" idx="11"/>
          </p:nvPr>
        </p:nvSpPr>
        <p:spPr/>
        <p:txBody>
          <a:bodyPr rtlCol="0"/>
          <a:lstStyle/>
          <a:p>
            <a:pPr rtl="0"/>
            <a:fld id="{19B51A1E-902D-48AF-9020-955120F399B6}" type="slidenum">
              <a:rPr lang="en-GB" smtClean="0"/>
              <a:pPr rtl="0"/>
              <a:t>6</a:t>
            </a:fld>
            <a:endParaRPr lang="en-GB"/>
          </a:p>
        </p:txBody>
      </p:sp>
      <p:sp>
        <p:nvSpPr>
          <p:cNvPr id="2" name="Subtitle 3">
            <a:extLst>
              <a:ext uri="{FF2B5EF4-FFF2-40B4-BE49-F238E27FC236}">
                <a16:creationId xmlns:a16="http://schemas.microsoft.com/office/drawing/2014/main" id="{1C219379-A2F0-DCFB-DF14-3817C8A5AEB9}"/>
              </a:ext>
            </a:extLst>
          </p:cNvPr>
          <p:cNvSpPr txBox="1">
            <a:spLocks/>
          </p:cNvSpPr>
          <p:nvPr/>
        </p:nvSpPr>
        <p:spPr>
          <a:xfrm>
            <a:off x="10085493" y="6190915"/>
            <a:ext cx="1246294" cy="555325"/>
          </a:xfrm>
          <a:prstGeom prst="rect">
            <a:avLst/>
          </a:prstGeom>
          <a:solidFill>
            <a:schemeClr val="bg1"/>
          </a:solidFill>
        </p:spPr>
        <p:txBody>
          <a:bodyPr vert="horz" lIns="252000" tIns="0" rIns="0" bIns="0" rtlCol="0" anchor="ctr">
            <a:noAutofit/>
          </a:bodyPr>
          <a:lstStyle>
            <a:lvl1pPr marL="0" indent="0" algn="l" defTabSz="914400" rtl="0" eaLnBrk="1" latinLnBrk="0" hangingPunct="1">
              <a:lnSpc>
                <a:spcPct val="100000"/>
              </a:lnSpc>
              <a:spcBef>
                <a:spcPts val="1000"/>
              </a:spcBef>
              <a:buFont typeface="Arial" panose="020B0604020202020204" pitchFamily="34" charset="0"/>
              <a:buNone/>
              <a:defRPr sz="1800" i="1" kern="1200">
                <a:solidFill>
                  <a:schemeClr val="tx1"/>
                </a:solidFill>
                <a:latin typeface="Times New Roman" panose="02020603050405020304" pitchFamily="18" charset="0"/>
                <a:ea typeface="+mn-ea"/>
                <a:cs typeface="Times New Roman" panose="02020603050405020304" pitchFamily="18"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endParaRPr lang="en-GB" sz="2400" i="0" dirty="0">
              <a:latin typeface="Calibri" panose="020F0502020204030204" pitchFamily="34" charset="0"/>
              <a:ea typeface="Calibri" panose="020F0502020204030204" pitchFamily="34" charset="0"/>
              <a:cs typeface="Calibri" panose="020F0502020204030204" pitchFamily="34" charset="0"/>
            </a:endParaRPr>
          </a:p>
        </p:txBody>
      </p:sp>
      <p:sp>
        <p:nvSpPr>
          <p:cNvPr id="6" name="Subtitle 3">
            <a:extLst>
              <a:ext uri="{FF2B5EF4-FFF2-40B4-BE49-F238E27FC236}">
                <a16:creationId xmlns:a16="http://schemas.microsoft.com/office/drawing/2014/main" id="{8D7CE1BC-A497-66CE-8A0C-5B94E47FF954}"/>
              </a:ext>
            </a:extLst>
          </p:cNvPr>
          <p:cNvSpPr txBox="1">
            <a:spLocks/>
          </p:cNvSpPr>
          <p:nvPr/>
        </p:nvSpPr>
        <p:spPr>
          <a:xfrm>
            <a:off x="10237893" y="6343315"/>
            <a:ext cx="1246294" cy="555325"/>
          </a:xfrm>
          <a:prstGeom prst="rect">
            <a:avLst/>
          </a:prstGeom>
          <a:solidFill>
            <a:schemeClr val="bg1"/>
          </a:solidFill>
        </p:spPr>
        <p:txBody>
          <a:bodyPr vert="horz" lIns="252000" tIns="0" rIns="0" bIns="0" rtlCol="0" anchor="ctr">
            <a:noAutofit/>
          </a:bodyPr>
          <a:lstStyle>
            <a:lvl1pPr marL="0" indent="0" algn="l" defTabSz="914400" rtl="0" eaLnBrk="1" latinLnBrk="0" hangingPunct="1">
              <a:lnSpc>
                <a:spcPct val="100000"/>
              </a:lnSpc>
              <a:spcBef>
                <a:spcPts val="1000"/>
              </a:spcBef>
              <a:buFont typeface="Arial" panose="020B0604020202020204" pitchFamily="34" charset="0"/>
              <a:buNone/>
              <a:defRPr sz="1800" i="1" kern="1200">
                <a:solidFill>
                  <a:schemeClr val="tx1"/>
                </a:solidFill>
                <a:latin typeface="Times New Roman" panose="02020603050405020304" pitchFamily="18" charset="0"/>
                <a:ea typeface="+mn-ea"/>
                <a:cs typeface="Times New Roman" panose="02020603050405020304" pitchFamily="18"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endParaRPr lang="en-GB" sz="2400" i="0" dirty="0">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51994830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A5083B-CC27-4F1C-AD03-E3DBEC1C9E78}"/>
              </a:ext>
            </a:extLst>
          </p:cNvPr>
          <p:cNvSpPr>
            <a:spLocks noGrp="1"/>
          </p:cNvSpPr>
          <p:nvPr>
            <p:ph type="title"/>
          </p:nvPr>
        </p:nvSpPr>
        <p:spPr/>
        <p:txBody>
          <a:bodyPr rtlCol="0"/>
          <a:lstStyle/>
          <a:p>
            <a:pPr rtl="0"/>
            <a:r>
              <a:rPr lang="en-GB" dirty="0"/>
              <a:t>Preliminary remote access</a:t>
            </a:r>
          </a:p>
        </p:txBody>
      </p:sp>
      <p:sp>
        <p:nvSpPr>
          <p:cNvPr id="4" name="Content Placeholder 3">
            <a:extLst>
              <a:ext uri="{FF2B5EF4-FFF2-40B4-BE49-F238E27FC236}">
                <a16:creationId xmlns:a16="http://schemas.microsoft.com/office/drawing/2014/main" id="{125E40B9-054F-4D79-BD17-68E71C740D01}"/>
              </a:ext>
            </a:extLst>
          </p:cNvPr>
          <p:cNvSpPr>
            <a:spLocks noGrp="1"/>
          </p:cNvSpPr>
          <p:nvPr>
            <p:ph sz="half" idx="1"/>
          </p:nvPr>
        </p:nvSpPr>
        <p:spPr>
          <a:xfrm>
            <a:off x="1971039" y="1343906"/>
            <a:ext cx="5589153" cy="3933645"/>
          </a:xfrm>
          <a:ln w="28575">
            <a:solidFill>
              <a:srgbClr val="FF0000"/>
            </a:solidFill>
          </a:ln>
        </p:spPr>
        <p:txBody>
          <a:bodyPr rtlCol="0"/>
          <a:lstStyle/>
          <a:p>
            <a:pPr marL="0" indent="0" rtl="0">
              <a:buNone/>
            </a:pPr>
            <a:r>
              <a:rPr lang="en-GB" sz="3200" dirty="0">
                <a:latin typeface="Calibri" panose="020F0502020204030204" pitchFamily="34" charset="0"/>
                <a:ea typeface="Calibri" panose="020F0502020204030204" pitchFamily="34" charset="0"/>
                <a:cs typeface="Calibri" panose="020F0502020204030204" pitchFamily="34" charset="0"/>
              </a:rPr>
              <a:t>PLAN FOR THE WORST</a:t>
            </a:r>
          </a:p>
          <a:p>
            <a:pPr rtl="0"/>
            <a:r>
              <a:rPr lang="en-GB" dirty="0">
                <a:latin typeface="Calibri" panose="020F0502020204030204" pitchFamily="34" charset="0"/>
                <a:ea typeface="Calibri" panose="020F0502020204030204" pitchFamily="34" charset="0"/>
                <a:cs typeface="Calibri" panose="020F0502020204030204" pitchFamily="34" charset="0"/>
              </a:rPr>
              <a:t>All the planning and handovers in the world can’t cater for that user that ‘just needs help.’</a:t>
            </a:r>
          </a:p>
          <a:p>
            <a:pPr rtl="0"/>
            <a:r>
              <a:rPr lang="en-GB" dirty="0">
                <a:latin typeface="Calibri" panose="020F0502020204030204" pitchFamily="34" charset="0"/>
                <a:ea typeface="Calibri" panose="020F0502020204030204" pitchFamily="34" charset="0"/>
                <a:cs typeface="Calibri" panose="020F0502020204030204" pitchFamily="34" charset="0"/>
              </a:rPr>
              <a:t>What if something goes wrong and your access is cut off? </a:t>
            </a:r>
            <a:r>
              <a:rPr lang="en-GB" b="1" dirty="0">
                <a:latin typeface="Calibri" panose="020F0502020204030204" pitchFamily="34" charset="0"/>
                <a:ea typeface="Calibri" panose="020F0502020204030204" pitchFamily="34" charset="0"/>
                <a:cs typeface="Calibri" panose="020F0502020204030204" pitchFamily="34" charset="0"/>
              </a:rPr>
              <a:t>Take charge and be on the front foot.</a:t>
            </a:r>
          </a:p>
          <a:p>
            <a:pPr rtl="0"/>
            <a:r>
              <a:rPr lang="en-GB" dirty="0">
                <a:latin typeface="Calibri" panose="020F0502020204030204" pitchFamily="34" charset="0"/>
                <a:ea typeface="Calibri" panose="020F0502020204030204" pitchFamily="34" charset="0"/>
                <a:cs typeface="Calibri" panose="020F0502020204030204" pitchFamily="34" charset="0"/>
              </a:rPr>
              <a:t>Ensure you have access to the most important parts of the operation that need to keep running.</a:t>
            </a:r>
          </a:p>
          <a:p>
            <a:pPr rtl="0"/>
            <a:r>
              <a:rPr lang="en-GB" dirty="0">
                <a:latin typeface="Calibri" panose="020F0502020204030204" pitchFamily="34" charset="0"/>
                <a:ea typeface="Calibri" panose="020F0502020204030204" pitchFamily="34" charset="0"/>
                <a:cs typeface="Calibri" panose="020F0502020204030204" pitchFamily="34" charset="0"/>
              </a:rPr>
              <a:t>Be confident about anything you can’t do. Just tell them. Not apologetically, but factually.</a:t>
            </a:r>
          </a:p>
          <a:p>
            <a:pPr rtl="0"/>
            <a:r>
              <a:rPr lang="en-GB" dirty="0">
                <a:latin typeface="Calibri" panose="020F0502020204030204" pitchFamily="34" charset="0"/>
                <a:ea typeface="Calibri" panose="020F0502020204030204" pitchFamily="34" charset="0"/>
                <a:cs typeface="Calibri" panose="020F0502020204030204" pitchFamily="34" charset="0"/>
              </a:rPr>
              <a:t>Beware of raising flags you don’t want raised… just yet!</a:t>
            </a:r>
          </a:p>
          <a:p>
            <a:pPr rtl="0"/>
            <a:endParaRPr lang="en-GB" dirty="0">
              <a:latin typeface="Calibri" panose="020F0502020204030204" pitchFamily="34" charset="0"/>
              <a:ea typeface="Calibri" panose="020F0502020204030204" pitchFamily="34" charset="0"/>
              <a:cs typeface="Calibri" panose="020F0502020204030204" pitchFamily="34" charset="0"/>
            </a:endParaRPr>
          </a:p>
          <a:p>
            <a:pPr rtl="0"/>
            <a:endParaRPr lang="en-GB" dirty="0">
              <a:latin typeface="Calibri" panose="020F0502020204030204" pitchFamily="34" charset="0"/>
              <a:ea typeface="Calibri" panose="020F0502020204030204" pitchFamily="34" charset="0"/>
              <a:cs typeface="Calibri" panose="020F0502020204030204" pitchFamily="34" charset="0"/>
            </a:endParaRPr>
          </a:p>
          <a:p>
            <a:pPr rtl="0"/>
            <a:endParaRPr lang="en-GB" dirty="0">
              <a:latin typeface="Calibri" panose="020F0502020204030204" pitchFamily="34" charset="0"/>
              <a:ea typeface="Calibri" panose="020F0502020204030204" pitchFamily="34" charset="0"/>
              <a:cs typeface="Calibri" panose="020F0502020204030204" pitchFamily="34" charset="0"/>
            </a:endParaRPr>
          </a:p>
        </p:txBody>
      </p:sp>
      <p:sp>
        <p:nvSpPr>
          <p:cNvPr id="6" name="Slide Number Placeholder 5">
            <a:extLst>
              <a:ext uri="{FF2B5EF4-FFF2-40B4-BE49-F238E27FC236}">
                <a16:creationId xmlns:a16="http://schemas.microsoft.com/office/drawing/2014/main" id="{46D051DA-5DAD-43A7-A238-51C63BA59FEC}"/>
              </a:ext>
            </a:extLst>
          </p:cNvPr>
          <p:cNvSpPr>
            <a:spLocks noGrp="1"/>
          </p:cNvSpPr>
          <p:nvPr>
            <p:ph type="sldNum" sz="quarter" idx="34"/>
          </p:nvPr>
        </p:nvSpPr>
        <p:spPr/>
        <p:txBody>
          <a:bodyPr rtlCol="0"/>
          <a:lstStyle/>
          <a:p>
            <a:pPr rtl="0"/>
            <a:fld id="{19B51A1E-902D-48AF-9020-955120F399B6}" type="slidenum">
              <a:rPr lang="en-GB" smtClean="0"/>
              <a:pPr rtl="0"/>
              <a:t>7</a:t>
            </a:fld>
            <a:endParaRPr lang="en-GB"/>
          </a:p>
        </p:txBody>
      </p:sp>
      <p:pic>
        <p:nvPicPr>
          <p:cNvPr id="9" name="Picture Placeholder 8" descr="Top view of three men rowing a boat">
            <a:extLst>
              <a:ext uri="{FF2B5EF4-FFF2-40B4-BE49-F238E27FC236}">
                <a16:creationId xmlns:a16="http://schemas.microsoft.com/office/drawing/2014/main" id="{804D2684-B8EF-41B8-9C43-86A9D34E655A}"/>
              </a:ext>
            </a:extLst>
          </p:cNvPr>
          <p:cNvPicPr>
            <a:picLocks noGrp="1" noChangeAspect="1"/>
          </p:cNvPicPr>
          <p:nvPr>
            <p:ph type="pic" sz="quarter" idx="14"/>
          </p:nvPr>
        </p:nvPicPr>
        <p:blipFill>
          <a:blip r:embed="rId3"/>
          <a:stretch>
            <a:fillRect/>
          </a:stretch>
        </p:blipFill>
        <p:spPr>
          <a:xfrm>
            <a:off x="7560193" y="1345309"/>
            <a:ext cx="3737526" cy="3932633"/>
          </a:xfrm>
        </p:spPr>
      </p:pic>
      <p:sp>
        <p:nvSpPr>
          <p:cNvPr id="3" name="Subtitle 3">
            <a:extLst>
              <a:ext uri="{FF2B5EF4-FFF2-40B4-BE49-F238E27FC236}">
                <a16:creationId xmlns:a16="http://schemas.microsoft.com/office/drawing/2014/main" id="{B5C52F5B-BE9A-5CDC-4DF5-D877997D45E6}"/>
              </a:ext>
            </a:extLst>
          </p:cNvPr>
          <p:cNvSpPr txBox="1">
            <a:spLocks/>
          </p:cNvSpPr>
          <p:nvPr/>
        </p:nvSpPr>
        <p:spPr>
          <a:xfrm>
            <a:off x="237066" y="5662439"/>
            <a:ext cx="4350415" cy="917714"/>
          </a:xfrm>
          <a:prstGeom prst="rect">
            <a:avLst/>
          </a:prstGeom>
          <a:solidFill>
            <a:schemeClr val="bg1"/>
          </a:solidFill>
        </p:spPr>
        <p:txBody>
          <a:bodyPr vert="horz" lIns="180000" tIns="180000" rIns="180000" bIns="0" rtlCol="0">
            <a:noAutofit/>
          </a:bodyPr>
          <a:lstStyle>
            <a:lvl1pPr marL="266700" indent="-266700" algn="l" defTabSz="914400" rtl="0" eaLnBrk="1" latinLnBrk="0" hangingPunct="1">
              <a:lnSpc>
                <a:spcPct val="90000"/>
              </a:lnSpc>
              <a:spcBef>
                <a:spcPts val="1000"/>
              </a:spcBef>
              <a:buFont typeface="Arial" panose="020B0604020202020204" pitchFamily="34" charset="0"/>
              <a:buChar char="•"/>
              <a:defRPr sz="1800" kern="1200">
                <a:solidFill>
                  <a:schemeClr val="tx1">
                    <a:lumMod val="75000"/>
                    <a:lumOff val="25000"/>
                  </a:schemeClr>
                </a:solidFill>
                <a:latin typeface="+mn-lt"/>
                <a:ea typeface="+mn-ea"/>
                <a:cs typeface="+mn-cs"/>
              </a:defRPr>
            </a:lvl1pPr>
            <a:lvl2pPr marL="542925" indent="-276225" algn="l" defTabSz="914400" rtl="0" eaLnBrk="1" latinLnBrk="0" hangingPunct="1">
              <a:lnSpc>
                <a:spcPct val="90000"/>
              </a:lnSpc>
              <a:spcBef>
                <a:spcPts val="500"/>
              </a:spcBef>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Font typeface="Arial" panose="020B0604020202020204" pitchFamily="34" charset="0"/>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Font typeface="Arial" panose="020B0604020202020204" pitchFamily="34" charset="0"/>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Font typeface="Arial" panose="020B0604020202020204" pitchFamily="34" charset="0"/>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GB" sz="4000" dirty="0">
                <a:latin typeface="Calibri" panose="020F0502020204030204" pitchFamily="34" charset="0"/>
                <a:ea typeface="Calibri" panose="020F0502020204030204" pitchFamily="34" charset="0"/>
                <a:cs typeface="Calibri" panose="020F0502020204030204" pitchFamily="34" charset="0"/>
              </a:rPr>
              <a:t>AIM…</a:t>
            </a:r>
          </a:p>
        </p:txBody>
      </p:sp>
      <p:sp>
        <p:nvSpPr>
          <p:cNvPr id="5" name="Subtitle 3">
            <a:extLst>
              <a:ext uri="{FF2B5EF4-FFF2-40B4-BE49-F238E27FC236}">
                <a16:creationId xmlns:a16="http://schemas.microsoft.com/office/drawing/2014/main" id="{52B48982-8A42-989A-CB17-8421BA1D97A8}"/>
              </a:ext>
            </a:extLst>
          </p:cNvPr>
          <p:cNvSpPr txBox="1">
            <a:spLocks/>
          </p:cNvSpPr>
          <p:nvPr/>
        </p:nvSpPr>
        <p:spPr>
          <a:xfrm>
            <a:off x="10085493" y="6190915"/>
            <a:ext cx="1246294" cy="555325"/>
          </a:xfrm>
          <a:prstGeom prst="rect">
            <a:avLst/>
          </a:prstGeom>
          <a:solidFill>
            <a:schemeClr val="bg1"/>
          </a:solidFill>
        </p:spPr>
        <p:txBody>
          <a:bodyPr vert="horz" lIns="252000" tIns="0" rIns="0" bIns="0" rtlCol="0" anchor="ctr">
            <a:noAutofit/>
          </a:bodyPr>
          <a:lstStyle>
            <a:lvl1pPr marL="0" indent="0" algn="l" defTabSz="914400" rtl="0" eaLnBrk="1" latinLnBrk="0" hangingPunct="1">
              <a:lnSpc>
                <a:spcPct val="100000"/>
              </a:lnSpc>
              <a:spcBef>
                <a:spcPts val="1000"/>
              </a:spcBef>
              <a:buFont typeface="Arial" panose="020B0604020202020204" pitchFamily="34" charset="0"/>
              <a:buNone/>
              <a:defRPr sz="1800" i="1" kern="1200">
                <a:solidFill>
                  <a:schemeClr val="tx1"/>
                </a:solidFill>
                <a:latin typeface="Times New Roman" panose="02020603050405020304" pitchFamily="18" charset="0"/>
                <a:ea typeface="+mn-ea"/>
                <a:cs typeface="Times New Roman" panose="02020603050405020304" pitchFamily="18"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endParaRPr lang="en-GB" sz="2400" i="0" dirty="0">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78701197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Placeholder 7" descr="Running track">
            <a:extLst>
              <a:ext uri="{FF2B5EF4-FFF2-40B4-BE49-F238E27FC236}">
                <a16:creationId xmlns:a16="http://schemas.microsoft.com/office/drawing/2014/main" id="{510AF14D-268D-4B93-96C4-26C9387AA4E2}"/>
              </a:ext>
            </a:extLst>
          </p:cNvPr>
          <p:cNvPicPr>
            <a:picLocks noGrp="1" noChangeAspect="1"/>
          </p:cNvPicPr>
          <p:nvPr>
            <p:ph type="pic" sz="quarter" idx="13"/>
          </p:nvPr>
        </p:nvPicPr>
        <p:blipFill>
          <a:blip r:embed="rId3" cstate="screen">
            <a:extLst>
              <a:ext uri="{BEBA8EAE-BF5A-486C-A8C5-ECC9F3942E4B}">
                <a14:imgProps xmlns:a14="http://schemas.microsoft.com/office/drawing/2010/main">
                  <a14:imgLayer r:embed="rId4">
                    <a14:imgEffect>
                      <a14:brightnessContrast bright="-50000"/>
                    </a14:imgEffect>
                  </a14:imgLayer>
                </a14:imgProps>
              </a:ext>
              <a:ext uri="{28A0092B-C50C-407E-A947-70E740481C1C}">
                <a14:useLocalDpi xmlns:a14="http://schemas.microsoft.com/office/drawing/2010/main"/>
              </a:ext>
            </a:extLst>
          </a:blip>
          <a:srcRect/>
          <a:stretch>
            <a:fillRect/>
          </a:stretch>
        </p:blipFill>
        <p:spPr/>
      </p:pic>
      <p:sp>
        <p:nvSpPr>
          <p:cNvPr id="3" name="Title 2">
            <a:extLst>
              <a:ext uri="{FF2B5EF4-FFF2-40B4-BE49-F238E27FC236}">
                <a16:creationId xmlns:a16="http://schemas.microsoft.com/office/drawing/2014/main" id="{200B3D2B-613A-41BE-987D-E6A1324B456D}"/>
              </a:ext>
            </a:extLst>
          </p:cNvPr>
          <p:cNvSpPr>
            <a:spLocks noGrp="1"/>
          </p:cNvSpPr>
          <p:nvPr>
            <p:ph type="ctrTitle"/>
          </p:nvPr>
        </p:nvSpPr>
        <p:spPr bwMode="ltGray"/>
        <p:txBody>
          <a:bodyPr rtlCol="0"/>
          <a:lstStyle/>
          <a:p>
            <a:pPr rtl="0"/>
            <a:r>
              <a:rPr lang="en-GB" dirty="0"/>
              <a:t>Ensure you can ‘help’ quickly</a:t>
            </a:r>
          </a:p>
        </p:txBody>
      </p:sp>
      <p:sp>
        <p:nvSpPr>
          <p:cNvPr id="4" name="Subtitle 3">
            <a:extLst>
              <a:ext uri="{FF2B5EF4-FFF2-40B4-BE49-F238E27FC236}">
                <a16:creationId xmlns:a16="http://schemas.microsoft.com/office/drawing/2014/main" id="{4772945D-CA91-4CFE-8EB7-941C7618C994}"/>
              </a:ext>
            </a:extLst>
          </p:cNvPr>
          <p:cNvSpPr>
            <a:spLocks noGrp="1"/>
          </p:cNvSpPr>
          <p:nvPr>
            <p:ph type="subTitle" idx="1"/>
          </p:nvPr>
        </p:nvSpPr>
        <p:spPr>
          <a:ln w="19050">
            <a:solidFill>
              <a:srgbClr val="FF0000"/>
            </a:solidFill>
          </a:ln>
        </p:spPr>
        <p:txBody>
          <a:bodyPr rtlCol="0"/>
          <a:lstStyle/>
          <a:p>
            <a:pPr rtl="0"/>
            <a:r>
              <a:rPr lang="en-GB" sz="2000" i="0" dirty="0">
                <a:latin typeface="Calibri" panose="020F0502020204030204" pitchFamily="34" charset="0"/>
                <a:ea typeface="Calibri" panose="020F0502020204030204" pitchFamily="34" charset="0"/>
                <a:cs typeface="Calibri" panose="020F0502020204030204" pitchFamily="34" charset="0"/>
              </a:rPr>
              <a:t>BE AS FLEXIBLE AS YOU POSSIBLY CAN </a:t>
            </a:r>
            <a:r>
              <a:rPr lang="en-GB" sz="2000" b="1" i="0" dirty="0">
                <a:latin typeface="Calibri" panose="020F0502020204030204" pitchFamily="34" charset="0"/>
                <a:ea typeface="Calibri" panose="020F0502020204030204" pitchFamily="34" charset="0"/>
                <a:cs typeface="Calibri" panose="020F0502020204030204" pitchFamily="34" charset="0"/>
              </a:rPr>
              <a:t>TO START</a:t>
            </a:r>
          </a:p>
        </p:txBody>
      </p:sp>
      <p:sp>
        <p:nvSpPr>
          <p:cNvPr id="5" name="Slide Number Placeholder 4">
            <a:extLst>
              <a:ext uri="{FF2B5EF4-FFF2-40B4-BE49-F238E27FC236}">
                <a16:creationId xmlns:a16="http://schemas.microsoft.com/office/drawing/2014/main" id="{F6964141-6F81-4947-A236-746D94ED3F6F}"/>
              </a:ext>
            </a:extLst>
          </p:cNvPr>
          <p:cNvSpPr>
            <a:spLocks noGrp="1"/>
          </p:cNvSpPr>
          <p:nvPr>
            <p:ph type="sldNum" sz="quarter" idx="11"/>
          </p:nvPr>
        </p:nvSpPr>
        <p:spPr/>
        <p:txBody>
          <a:bodyPr rtlCol="0"/>
          <a:lstStyle/>
          <a:p>
            <a:pPr rtl="0"/>
            <a:fld id="{19B51A1E-902D-48AF-9020-955120F399B6}" type="slidenum">
              <a:rPr lang="en-GB" smtClean="0"/>
              <a:pPr rtl="0"/>
              <a:t>8</a:t>
            </a:fld>
            <a:endParaRPr lang="en-GB"/>
          </a:p>
        </p:txBody>
      </p:sp>
      <p:sp>
        <p:nvSpPr>
          <p:cNvPr id="2" name="Subtitle 3">
            <a:extLst>
              <a:ext uri="{FF2B5EF4-FFF2-40B4-BE49-F238E27FC236}">
                <a16:creationId xmlns:a16="http://schemas.microsoft.com/office/drawing/2014/main" id="{F95AC820-EC4C-EAAB-5F19-5CBB772C5807}"/>
              </a:ext>
            </a:extLst>
          </p:cNvPr>
          <p:cNvSpPr txBox="1">
            <a:spLocks/>
          </p:cNvSpPr>
          <p:nvPr/>
        </p:nvSpPr>
        <p:spPr>
          <a:xfrm>
            <a:off x="10085493" y="6190915"/>
            <a:ext cx="1246294" cy="555325"/>
          </a:xfrm>
          <a:prstGeom prst="rect">
            <a:avLst/>
          </a:prstGeom>
          <a:solidFill>
            <a:schemeClr val="bg1"/>
          </a:solidFill>
        </p:spPr>
        <p:txBody>
          <a:bodyPr vert="horz" lIns="252000" tIns="0" rIns="0" bIns="0" rtlCol="0" anchor="ctr">
            <a:noAutofit/>
          </a:bodyPr>
          <a:lstStyle>
            <a:lvl1pPr marL="0" indent="0" algn="l" defTabSz="914400" rtl="0" eaLnBrk="1" latinLnBrk="0" hangingPunct="1">
              <a:lnSpc>
                <a:spcPct val="100000"/>
              </a:lnSpc>
              <a:spcBef>
                <a:spcPts val="1000"/>
              </a:spcBef>
              <a:buFont typeface="Arial" panose="020B0604020202020204" pitchFamily="34" charset="0"/>
              <a:buNone/>
              <a:defRPr sz="1800" i="1" kern="1200">
                <a:solidFill>
                  <a:schemeClr val="tx1"/>
                </a:solidFill>
                <a:latin typeface="Times New Roman" panose="02020603050405020304" pitchFamily="18" charset="0"/>
                <a:ea typeface="+mn-ea"/>
                <a:cs typeface="Times New Roman" panose="02020603050405020304" pitchFamily="18"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endParaRPr lang="en-GB" sz="2400" i="0" dirty="0">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402328301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Placeholder 7" descr="Running track">
            <a:extLst>
              <a:ext uri="{FF2B5EF4-FFF2-40B4-BE49-F238E27FC236}">
                <a16:creationId xmlns:a16="http://schemas.microsoft.com/office/drawing/2014/main" id="{510AF14D-268D-4B93-96C4-26C9387AA4E2}"/>
              </a:ext>
            </a:extLst>
          </p:cNvPr>
          <p:cNvPicPr>
            <a:picLocks noGrp="1" noChangeAspect="1"/>
          </p:cNvPicPr>
          <p:nvPr>
            <p:ph type="pic" sz="quarter" idx="13"/>
          </p:nvPr>
        </p:nvPicPr>
        <p:blipFill>
          <a:blip r:embed="rId3" cstate="screen">
            <a:extLst>
              <a:ext uri="{BEBA8EAE-BF5A-486C-A8C5-ECC9F3942E4B}">
                <a14:imgProps xmlns:a14="http://schemas.microsoft.com/office/drawing/2010/main">
                  <a14:imgLayer r:embed="rId4">
                    <a14:imgEffect>
                      <a14:brightnessContrast bright="-50000"/>
                    </a14:imgEffect>
                  </a14:imgLayer>
                </a14:imgProps>
              </a:ext>
              <a:ext uri="{28A0092B-C50C-407E-A947-70E740481C1C}">
                <a14:useLocalDpi xmlns:a14="http://schemas.microsoft.com/office/drawing/2010/main"/>
              </a:ext>
            </a:extLst>
          </a:blip>
          <a:srcRect/>
          <a:stretch>
            <a:fillRect/>
          </a:stretch>
        </p:blipFill>
        <p:spPr/>
      </p:pic>
      <p:sp>
        <p:nvSpPr>
          <p:cNvPr id="3" name="Title 2">
            <a:extLst>
              <a:ext uri="{FF2B5EF4-FFF2-40B4-BE49-F238E27FC236}">
                <a16:creationId xmlns:a16="http://schemas.microsoft.com/office/drawing/2014/main" id="{200B3D2B-613A-41BE-987D-E6A1324B456D}"/>
              </a:ext>
            </a:extLst>
          </p:cNvPr>
          <p:cNvSpPr>
            <a:spLocks noGrp="1"/>
          </p:cNvSpPr>
          <p:nvPr>
            <p:ph type="ctrTitle"/>
          </p:nvPr>
        </p:nvSpPr>
        <p:spPr bwMode="ltGray">
          <a:xfrm>
            <a:off x="238499" y="5063836"/>
            <a:ext cx="6798250" cy="2029691"/>
          </a:xfrm>
        </p:spPr>
        <p:txBody>
          <a:bodyPr rtlCol="0"/>
          <a:lstStyle/>
          <a:p>
            <a:pPr rtl="0"/>
            <a:br>
              <a:rPr lang="en-GB" sz="1800" cap="none" spc="0" dirty="0">
                <a:latin typeface="Calibri" panose="020F0502020204030204" pitchFamily="34" charset="0"/>
                <a:ea typeface="Calibri" panose="020F0502020204030204" pitchFamily="34" charset="0"/>
                <a:cs typeface="Calibri" panose="020F0502020204030204" pitchFamily="34" charset="0"/>
              </a:rPr>
            </a:br>
            <a:r>
              <a:rPr lang="en-GB" sz="1800" cap="none" spc="0" dirty="0">
                <a:latin typeface="Calibri" panose="020F0502020204030204" pitchFamily="34" charset="0"/>
                <a:ea typeface="Calibri" panose="020F0502020204030204" pitchFamily="34" charset="0"/>
                <a:cs typeface="Calibri" panose="020F0502020204030204" pitchFamily="34" charset="0"/>
              </a:rPr>
              <a:t>What matters most in the business and what needs to keep running?</a:t>
            </a:r>
            <a:br>
              <a:rPr lang="en-GB" sz="1800" cap="none" spc="0" dirty="0">
                <a:latin typeface="Calibri" panose="020F0502020204030204" pitchFamily="34" charset="0"/>
                <a:ea typeface="Calibri" panose="020F0502020204030204" pitchFamily="34" charset="0"/>
                <a:cs typeface="Calibri" panose="020F0502020204030204" pitchFamily="34" charset="0"/>
              </a:rPr>
            </a:br>
            <a:r>
              <a:rPr lang="en-GB" sz="1800" cap="none" spc="0" dirty="0">
                <a:latin typeface="Calibri" panose="020F0502020204030204" pitchFamily="34" charset="0"/>
                <a:ea typeface="Calibri" panose="020F0502020204030204" pitchFamily="34" charset="0"/>
                <a:cs typeface="Calibri" panose="020F0502020204030204" pitchFamily="34" charset="0"/>
              </a:rPr>
              <a:t>What’s the biggest issue people complain about daily?</a:t>
            </a:r>
            <a:br>
              <a:rPr lang="en-GB" sz="1800" cap="none" spc="0" dirty="0">
                <a:latin typeface="Calibri" panose="020F0502020204030204" pitchFamily="34" charset="0"/>
                <a:ea typeface="Calibri" panose="020F0502020204030204" pitchFamily="34" charset="0"/>
                <a:cs typeface="Calibri" panose="020F0502020204030204" pitchFamily="34" charset="0"/>
              </a:rPr>
            </a:br>
            <a:r>
              <a:rPr lang="en-GB" sz="1800" cap="none" spc="0" dirty="0">
                <a:latin typeface="Calibri" panose="020F0502020204030204" pitchFamily="34" charset="0"/>
                <a:ea typeface="Calibri" panose="020F0502020204030204" pitchFamily="34" charset="0"/>
                <a:cs typeface="Calibri" panose="020F0502020204030204" pitchFamily="34" charset="0"/>
              </a:rPr>
              <a:t>Anything the incumbent provider can’t fix?</a:t>
            </a:r>
            <a:br>
              <a:rPr lang="en-GB" sz="1800" cap="none" spc="0" dirty="0">
                <a:latin typeface="Calibri" panose="020F0502020204030204" pitchFamily="34" charset="0"/>
                <a:ea typeface="Calibri" panose="020F0502020204030204" pitchFamily="34" charset="0"/>
                <a:cs typeface="Calibri" panose="020F0502020204030204" pitchFamily="34" charset="0"/>
              </a:rPr>
            </a:br>
            <a:r>
              <a:rPr lang="en-GB" sz="1800" cap="none" spc="0" dirty="0">
                <a:latin typeface="Calibri" panose="020F0502020204030204" pitchFamily="34" charset="0"/>
                <a:ea typeface="Calibri" panose="020F0502020204030204" pitchFamily="34" charset="0"/>
                <a:cs typeface="Calibri" panose="020F0502020204030204" pitchFamily="34" charset="0"/>
              </a:rPr>
              <a:t>Who should we be introduced to and get friendly with?</a:t>
            </a:r>
            <a:br>
              <a:rPr lang="en-GB" sz="1800" cap="none" spc="0" dirty="0">
                <a:latin typeface="Calibri" panose="020F0502020204030204" pitchFamily="34" charset="0"/>
                <a:ea typeface="Calibri" panose="020F0502020204030204" pitchFamily="34" charset="0"/>
                <a:cs typeface="Calibri" panose="020F0502020204030204" pitchFamily="34" charset="0"/>
              </a:rPr>
            </a:br>
            <a:r>
              <a:rPr lang="en-GB" sz="1800" cap="none" spc="0" dirty="0">
                <a:latin typeface="Calibri" panose="020F0502020204030204" pitchFamily="34" charset="0"/>
                <a:ea typeface="Calibri" panose="020F0502020204030204" pitchFamily="34" charset="0"/>
                <a:cs typeface="Calibri" panose="020F0502020204030204" pitchFamily="34" charset="0"/>
              </a:rPr>
              <a:t>Any projects you are mid-way through that involve the IT?</a:t>
            </a:r>
            <a:br>
              <a:rPr lang="en-GB" sz="1800" cap="none" spc="0" dirty="0">
                <a:latin typeface="Calibri" panose="020F0502020204030204" pitchFamily="34" charset="0"/>
                <a:ea typeface="Calibri" panose="020F0502020204030204" pitchFamily="34" charset="0"/>
                <a:cs typeface="Calibri" panose="020F0502020204030204" pitchFamily="34" charset="0"/>
              </a:rPr>
            </a:br>
            <a:r>
              <a:rPr lang="en-GB" sz="1800" cap="none" spc="0" dirty="0">
                <a:latin typeface="Calibri" panose="020F0502020204030204" pitchFamily="34" charset="0"/>
                <a:ea typeface="Calibri" panose="020F0502020204030204" pitchFamily="34" charset="0"/>
                <a:cs typeface="Calibri" panose="020F0502020204030204" pitchFamily="34" charset="0"/>
              </a:rPr>
              <a:t>Key concern on your mind with IT that I can keep you informed on?</a:t>
            </a:r>
            <a:br>
              <a:rPr lang="en-GB" sz="1800" cap="none" spc="0" dirty="0">
                <a:latin typeface="Calibri" panose="020F0502020204030204" pitchFamily="34" charset="0"/>
                <a:ea typeface="Calibri" panose="020F0502020204030204" pitchFamily="34" charset="0"/>
                <a:cs typeface="Calibri" panose="020F0502020204030204" pitchFamily="34" charset="0"/>
              </a:rPr>
            </a:br>
            <a:r>
              <a:rPr lang="en-GB" sz="1800" cap="none" spc="0" dirty="0">
                <a:latin typeface="Calibri" panose="020F0502020204030204" pitchFamily="34" charset="0"/>
                <a:ea typeface="Calibri" panose="020F0502020204030204" pitchFamily="34" charset="0"/>
                <a:cs typeface="Calibri" panose="020F0502020204030204" pitchFamily="34" charset="0"/>
              </a:rPr>
              <a:t>Any unusual tech located in unusual places?</a:t>
            </a:r>
            <a:br>
              <a:rPr lang="en-GB" sz="1800" cap="none" spc="0" dirty="0">
                <a:latin typeface="Calibri" panose="020F0502020204030204" pitchFamily="34" charset="0"/>
                <a:ea typeface="Calibri" panose="020F0502020204030204" pitchFamily="34" charset="0"/>
                <a:cs typeface="Calibri" panose="020F0502020204030204" pitchFamily="34" charset="0"/>
              </a:rPr>
            </a:br>
            <a:r>
              <a:rPr lang="en-GB" sz="1800" cap="none" spc="0" dirty="0">
                <a:latin typeface="Calibri" panose="020F0502020204030204" pitchFamily="34" charset="0"/>
                <a:ea typeface="Calibri" panose="020F0502020204030204" pitchFamily="34" charset="0"/>
                <a:cs typeface="Calibri" panose="020F0502020204030204" pitchFamily="34" charset="0"/>
              </a:rPr>
              <a:t>How do you handle staff joining and leaving?</a:t>
            </a:r>
            <a:br>
              <a:rPr lang="en-GB" sz="1800" cap="none" spc="0" dirty="0">
                <a:latin typeface="Calibri" panose="020F0502020204030204" pitchFamily="34" charset="0"/>
                <a:ea typeface="Calibri" panose="020F0502020204030204" pitchFamily="34" charset="0"/>
                <a:cs typeface="Calibri" panose="020F0502020204030204" pitchFamily="34" charset="0"/>
              </a:rPr>
            </a:br>
            <a:r>
              <a:rPr lang="en-GB" sz="1800" cap="none" spc="0" dirty="0">
                <a:latin typeface="Calibri" panose="020F0502020204030204" pitchFamily="34" charset="0"/>
                <a:ea typeface="Calibri" panose="020F0502020204030204" pitchFamily="34" charset="0"/>
                <a:cs typeface="Calibri" panose="020F0502020204030204" pitchFamily="34" charset="0"/>
              </a:rPr>
              <a:t>Backups and disaster recovery? Is there currently any plan?</a:t>
            </a:r>
            <a:br>
              <a:rPr lang="en-GB" sz="1800" cap="none" spc="0" dirty="0">
                <a:latin typeface="Calibri" panose="020F0502020204030204" pitchFamily="34" charset="0"/>
                <a:ea typeface="Calibri" panose="020F0502020204030204" pitchFamily="34" charset="0"/>
                <a:cs typeface="Calibri" panose="020F0502020204030204" pitchFamily="34" charset="0"/>
              </a:rPr>
            </a:br>
            <a:r>
              <a:rPr lang="en-GB" sz="1800" cap="none" spc="0" dirty="0">
                <a:latin typeface="Calibri" panose="020F0502020204030204" pitchFamily="34" charset="0"/>
                <a:ea typeface="Calibri" panose="020F0502020204030204" pitchFamily="34" charset="0"/>
                <a:cs typeface="Calibri" panose="020F0502020204030204" pitchFamily="34" charset="0"/>
              </a:rPr>
              <a:t>Any suppliers we need an introduction to for hardware/software?</a:t>
            </a:r>
            <a:br>
              <a:rPr lang="en-GB" sz="1800" cap="none" spc="0" dirty="0">
                <a:latin typeface="Calibri" panose="020F0502020204030204" pitchFamily="34" charset="0"/>
                <a:ea typeface="Calibri" panose="020F0502020204030204" pitchFamily="34" charset="0"/>
                <a:cs typeface="Calibri" panose="020F0502020204030204" pitchFamily="34" charset="0"/>
              </a:rPr>
            </a:br>
            <a:endParaRPr lang="en-GB" sz="1800" cap="none" spc="0" dirty="0">
              <a:latin typeface="Calibri" panose="020F0502020204030204" pitchFamily="34" charset="0"/>
              <a:ea typeface="Calibri" panose="020F0502020204030204" pitchFamily="34" charset="0"/>
              <a:cs typeface="Calibri" panose="020F0502020204030204" pitchFamily="34" charset="0"/>
            </a:endParaRPr>
          </a:p>
        </p:txBody>
      </p:sp>
      <p:sp>
        <p:nvSpPr>
          <p:cNvPr id="4" name="Subtitle 3">
            <a:extLst>
              <a:ext uri="{FF2B5EF4-FFF2-40B4-BE49-F238E27FC236}">
                <a16:creationId xmlns:a16="http://schemas.microsoft.com/office/drawing/2014/main" id="{4772945D-CA91-4CFE-8EB7-941C7618C994}"/>
              </a:ext>
            </a:extLst>
          </p:cNvPr>
          <p:cNvSpPr>
            <a:spLocks noGrp="1"/>
          </p:cNvSpPr>
          <p:nvPr>
            <p:ph type="subTitle" idx="1"/>
          </p:nvPr>
        </p:nvSpPr>
        <p:spPr>
          <a:xfrm>
            <a:off x="7326418" y="4745421"/>
            <a:ext cx="2456210" cy="1097156"/>
          </a:xfrm>
          <a:ln w="28575">
            <a:solidFill>
              <a:srgbClr val="FF0000"/>
            </a:solidFill>
          </a:ln>
        </p:spPr>
        <p:txBody>
          <a:bodyPr rtlCol="0"/>
          <a:lstStyle/>
          <a:p>
            <a:pPr rtl="0"/>
            <a:r>
              <a:rPr lang="en-GB" sz="2400" i="0" dirty="0">
                <a:latin typeface="Calibri" panose="020F0502020204030204" pitchFamily="34" charset="0"/>
                <a:ea typeface="Calibri" panose="020F0502020204030204" pitchFamily="34" charset="0"/>
                <a:cs typeface="Calibri" panose="020F0502020204030204" pitchFamily="34" charset="0"/>
              </a:rPr>
              <a:t>PRE-PROCESS</a:t>
            </a:r>
          </a:p>
          <a:p>
            <a:pPr rtl="0"/>
            <a:r>
              <a:rPr lang="en-GB" sz="2400" i="0" dirty="0">
                <a:latin typeface="Calibri" panose="020F0502020204030204" pitchFamily="34" charset="0"/>
                <a:ea typeface="Calibri" panose="020F0502020204030204" pitchFamily="34" charset="0"/>
                <a:cs typeface="Calibri" panose="020F0502020204030204" pitchFamily="34" charset="0"/>
              </a:rPr>
              <a:t>IDENTIFICATION</a:t>
            </a:r>
          </a:p>
        </p:txBody>
      </p:sp>
      <p:sp>
        <p:nvSpPr>
          <p:cNvPr id="5" name="Slide Number Placeholder 4">
            <a:extLst>
              <a:ext uri="{FF2B5EF4-FFF2-40B4-BE49-F238E27FC236}">
                <a16:creationId xmlns:a16="http://schemas.microsoft.com/office/drawing/2014/main" id="{F6964141-6F81-4947-A236-746D94ED3F6F}"/>
              </a:ext>
            </a:extLst>
          </p:cNvPr>
          <p:cNvSpPr>
            <a:spLocks noGrp="1"/>
          </p:cNvSpPr>
          <p:nvPr>
            <p:ph type="sldNum" sz="quarter" idx="11"/>
          </p:nvPr>
        </p:nvSpPr>
        <p:spPr/>
        <p:txBody>
          <a:bodyPr rtlCol="0"/>
          <a:lstStyle/>
          <a:p>
            <a:pPr rtl="0"/>
            <a:fld id="{19B51A1E-902D-48AF-9020-955120F399B6}" type="slidenum">
              <a:rPr lang="en-GB" smtClean="0"/>
              <a:pPr rtl="0"/>
              <a:t>9</a:t>
            </a:fld>
            <a:endParaRPr lang="en-GB"/>
          </a:p>
        </p:txBody>
      </p:sp>
      <p:sp>
        <p:nvSpPr>
          <p:cNvPr id="2" name="Subtitle 3">
            <a:extLst>
              <a:ext uri="{FF2B5EF4-FFF2-40B4-BE49-F238E27FC236}">
                <a16:creationId xmlns:a16="http://schemas.microsoft.com/office/drawing/2014/main" id="{A045F0D5-64CE-E733-395B-F15C2B0E0BBA}"/>
              </a:ext>
            </a:extLst>
          </p:cNvPr>
          <p:cNvSpPr txBox="1">
            <a:spLocks/>
          </p:cNvSpPr>
          <p:nvPr/>
        </p:nvSpPr>
        <p:spPr>
          <a:xfrm>
            <a:off x="10085493" y="6190915"/>
            <a:ext cx="1246294" cy="555325"/>
          </a:xfrm>
          <a:prstGeom prst="rect">
            <a:avLst/>
          </a:prstGeom>
          <a:solidFill>
            <a:schemeClr val="bg1"/>
          </a:solidFill>
        </p:spPr>
        <p:txBody>
          <a:bodyPr vert="horz" lIns="252000" tIns="0" rIns="0" bIns="0" rtlCol="0" anchor="ctr">
            <a:noAutofit/>
          </a:bodyPr>
          <a:lstStyle>
            <a:lvl1pPr marL="0" indent="0" algn="l" defTabSz="914400" rtl="0" eaLnBrk="1" latinLnBrk="0" hangingPunct="1">
              <a:lnSpc>
                <a:spcPct val="100000"/>
              </a:lnSpc>
              <a:spcBef>
                <a:spcPts val="1000"/>
              </a:spcBef>
              <a:buFont typeface="Arial" panose="020B0604020202020204" pitchFamily="34" charset="0"/>
              <a:buNone/>
              <a:defRPr sz="1800" i="1" kern="1200">
                <a:solidFill>
                  <a:schemeClr val="tx1"/>
                </a:solidFill>
                <a:latin typeface="Times New Roman" panose="02020603050405020304" pitchFamily="18" charset="0"/>
                <a:ea typeface="+mn-ea"/>
                <a:cs typeface="Times New Roman" panose="02020603050405020304" pitchFamily="18"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endParaRPr lang="en-GB" sz="2400" i="0" dirty="0">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646589489"/>
      </p:ext>
    </p:extLst>
  </p:cSld>
  <p:clrMapOvr>
    <a:masterClrMapping/>
  </p:clrMapOvr>
</p:sld>
</file>

<file path=ppt/theme/theme1.xml><?xml version="1.0" encoding="utf-8"?>
<a:theme xmlns:a="http://schemas.openxmlformats.org/drawingml/2006/main" name="Office Theme">
  <a:themeElements>
    <a:clrScheme name="Custom 134">
      <a:dk1>
        <a:srgbClr val="000000"/>
      </a:dk1>
      <a:lt1>
        <a:srgbClr val="FFFFFF"/>
      </a:lt1>
      <a:dk2>
        <a:srgbClr val="000000"/>
      </a:dk2>
      <a:lt2>
        <a:srgbClr val="FFFFFF"/>
      </a:lt2>
      <a:accent1>
        <a:srgbClr val="5CB8B3"/>
      </a:accent1>
      <a:accent2>
        <a:srgbClr val="F5D66E"/>
      </a:accent2>
      <a:accent3>
        <a:srgbClr val="D78189"/>
      </a:accent3>
      <a:accent4>
        <a:srgbClr val="7030A0"/>
      </a:accent4>
      <a:accent5>
        <a:srgbClr val="0070C0"/>
      </a:accent5>
      <a:accent6>
        <a:srgbClr val="C4D36D"/>
      </a:accent6>
      <a:hlink>
        <a:srgbClr val="54C3BD"/>
      </a:hlink>
      <a:folHlink>
        <a:srgbClr val="54C3BD"/>
      </a:folHlink>
    </a:clrScheme>
    <a:fontScheme name="Custom 154">
      <a:majorFont>
        <a:latin typeface="Arial"/>
        <a:ea typeface=""/>
        <a:cs typeface=""/>
      </a:majorFont>
      <a:minorFont>
        <a:latin typeface="Times New Roman"/>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tx1"/>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_30677756_TF67328976" id="{8D41288C-A143-4C55-A19F-9A38F7741759}" vid="{98B99BFD-3B7E-4AE0-80A8-38C1178D3A47}"/>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72A523B4BCC6F2498AC8537DC7CC0663" ma:contentTypeVersion="16" ma:contentTypeDescription="Create a new document." ma:contentTypeScope="" ma:versionID="52879cdb2703f6a1b30c9a00e3c8c2e3">
  <xsd:schema xmlns:xsd="http://www.w3.org/2001/XMLSchema" xmlns:xs="http://www.w3.org/2001/XMLSchema" xmlns:p="http://schemas.microsoft.com/office/2006/metadata/properties" xmlns:ns2="2b1b9c66-04f7-44b4-a0cc-f4671f84cd35" xmlns:ns3="bd3f8947-fb91-4310-b3a2-b550ad7a9dbe" targetNamespace="http://schemas.microsoft.com/office/2006/metadata/properties" ma:root="true" ma:fieldsID="b4cad00686e8836773e3dd2411394636" ns2:_="" ns3:_="">
    <xsd:import namespace="2b1b9c66-04f7-44b4-a0cc-f4671f84cd35"/>
    <xsd:import namespace="bd3f8947-fb91-4310-b3a2-b550ad7a9dbe"/>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LengthInSeconds" minOccurs="0"/>
                <xsd:element ref="ns2:MediaServiceAutoTags" minOccurs="0"/>
                <xsd:element ref="ns2:MediaServiceGenerationTime" minOccurs="0"/>
                <xsd:element ref="ns2:MediaServiceEventHashCode" minOccurs="0"/>
                <xsd:element ref="ns2:MediaServiceOCR" minOccurs="0"/>
                <xsd:element ref="ns2:lcf76f155ced4ddcb4097134ff3c332f" minOccurs="0"/>
                <xsd:element ref="ns3:TaxCatchAll" minOccurs="0"/>
                <xsd:element ref="ns2:MediaServiceObjectDetectorVersions" minOccurs="0"/>
                <xsd:element ref="ns3:SharedWithUsers" minOccurs="0"/>
                <xsd:element ref="ns3:SharedWithDetails" minOccurs="0"/>
                <xsd:element ref="ns2:MediaServiceSearchProperties" minOccurs="0"/>
                <xsd:element ref="ns2: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b1b9c66-04f7-44b4-a0cc-f4671f84cd3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LengthInSeconds" ma:index="11" nillable="true" ma:displayName="MediaLengthInSeconds" ma:hidden="true" ma:internalName="MediaLengthInSeconds" ma:readOnly="true">
      <xsd:simpleType>
        <xsd:restriction base="dms:Unknown"/>
      </xsd:simpleType>
    </xsd:element>
    <xsd:element name="MediaServiceAutoTags" ma:index="12" nillable="true" ma:displayName="Tags" ma:internalName="MediaServiceAutoTags"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18aa1f76-d92a-41f1-a35f-45076f413754"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19" nillable="true" ma:displayName="MediaServiceObjectDetectorVersions" ma:hidden="true" ma:indexed="true" ma:internalName="MediaServiceObjectDetectorVersions" ma:readOnly="true">
      <xsd:simpleType>
        <xsd:restriction base="dms:Text"/>
      </xsd:simpleType>
    </xsd:element>
    <xsd:element name="MediaServiceSearchProperties" ma:index="22" nillable="true" ma:displayName="MediaServiceSearchProperties" ma:hidden="true" ma:internalName="MediaServiceSearchProperties" ma:readOnly="true">
      <xsd:simpleType>
        <xsd:restriction base="dms:Note"/>
      </xsd:simpleType>
    </xsd:element>
    <xsd:element name="MediaServiceLocation" ma:index="23" nillable="true" ma:displayName="Location" ma:indexed="true"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bd3f8947-fb91-4310-b3a2-b550ad7a9dbe"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c0d464bb-ac82-438c-9405-d95b8ec8ce65}" ma:internalName="TaxCatchAll" ma:showField="CatchAllData" ma:web="bd3f8947-fb91-4310-b3a2-b550ad7a9dbe">
      <xsd:complexType>
        <xsd:complexContent>
          <xsd:extension base="dms:MultiChoiceLookup">
            <xsd:sequence>
              <xsd:element name="Value" type="dms:Lookup" maxOccurs="unbounded" minOccurs="0" nillable="true"/>
            </xsd:sequence>
          </xsd:extension>
        </xsd:complexContent>
      </xsd:complexType>
    </xsd:element>
    <xsd:element name="SharedWithUsers" ma:index="2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2b1b9c66-04f7-44b4-a0cc-f4671f84cd35">
      <Terms xmlns="http://schemas.microsoft.com/office/infopath/2007/PartnerControls"/>
    </lcf76f155ced4ddcb4097134ff3c332f>
    <TaxCatchAll xmlns="bd3f8947-fb91-4310-b3a2-b550ad7a9dbe" xsi:nil="true"/>
  </documentManagement>
</p:properties>
</file>

<file path=customXml/itemProps1.xml><?xml version="1.0" encoding="utf-8"?>
<ds:datastoreItem xmlns:ds="http://schemas.openxmlformats.org/officeDocument/2006/customXml" ds:itemID="{F6CB1848-D3E0-4F10-B640-720BE758B85B}">
  <ds:schemaRefs>
    <ds:schemaRef ds:uri="http://schemas.microsoft.com/sharepoint/v3/contenttype/forms"/>
  </ds:schemaRefs>
</ds:datastoreItem>
</file>

<file path=customXml/itemProps2.xml><?xml version="1.0" encoding="utf-8"?>
<ds:datastoreItem xmlns:ds="http://schemas.openxmlformats.org/officeDocument/2006/customXml" ds:itemID="{35B4B72E-DB61-477E-9083-1183D916BEA7}"/>
</file>

<file path=customXml/itemProps3.xml><?xml version="1.0" encoding="utf-8"?>
<ds:datastoreItem xmlns:ds="http://schemas.openxmlformats.org/officeDocument/2006/customXml" ds:itemID="{E4934E25-8442-49E9-ABDF-3146C4145F3B}">
  <ds:schemaRefs>
    <ds:schemaRef ds:uri="http://schemas.microsoft.com/office/2006/metadata/properties"/>
    <ds:schemaRef ds:uri="http://schemas.microsoft.com/office/infopath/2007/PartnerControls"/>
    <ds:schemaRef ds:uri="http://schemas.microsoft.com/sharepoint/v3"/>
  </ds:schemaRefs>
</ds:datastoreItem>
</file>

<file path=docProps/app.xml><?xml version="1.0" encoding="utf-8"?>
<Properties xmlns="http://schemas.openxmlformats.org/officeDocument/2006/extended-properties" xmlns:vt="http://schemas.openxmlformats.org/officeDocument/2006/docPropsVTypes">
  <Template>{8A7E95F7-6A8D-40B9-A044-95D246DE7D7F}tf67328976_win32</Template>
  <TotalTime>0</TotalTime>
  <Words>919</Words>
  <Application>Microsoft Office PowerPoint</Application>
  <PresentationFormat>Widescreen</PresentationFormat>
  <Paragraphs>127</Paragraphs>
  <Slides>17</Slides>
  <Notes>17</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17</vt:i4>
      </vt:variant>
    </vt:vector>
  </HeadingPairs>
  <TitlesOfParts>
    <vt:vector size="24" baseType="lpstr">
      <vt:lpstr>Arial</vt:lpstr>
      <vt:lpstr>Calibri</vt:lpstr>
      <vt:lpstr>Calibri Light</vt:lpstr>
      <vt:lpstr>Corbel</vt:lpstr>
      <vt:lpstr>Times New Roman</vt:lpstr>
      <vt:lpstr>Wingdings</vt:lpstr>
      <vt:lpstr>Office Theme</vt:lpstr>
      <vt:lpstr>Stamp out support</vt:lpstr>
      <vt:lpstr>Client ONBOARDING</vt:lpstr>
      <vt:lpstr>BUILD CONSISTENCY</vt:lpstr>
      <vt:lpstr>What you need</vt:lpstr>
      <vt:lpstr>Authorised personnel</vt:lpstr>
      <vt:lpstr>That they can be confident in your takeover</vt:lpstr>
      <vt:lpstr>Preliminary remote access</vt:lpstr>
      <vt:lpstr>Ensure you can ‘help’ quickly</vt:lpstr>
      <vt:lpstr> What matters most in the business and what needs to keep running? What’s the biggest issue people complain about daily? Anything the incumbent provider can’t fix? Who should we be introduced to and get friendly with? Any projects you are mid-way through that involve the IT? Key concern on your mind with IT that I can keep you informed on? Any unusual tech located in unusual places? How do you handle staff joining and leaving? Backups and disaster recovery? Is there currently any plan? Any suppliers we need an introduction to for hardware/software? </vt:lpstr>
      <vt:lpstr>TO IDENTIFY the exceptions not the norms</vt:lpstr>
      <vt:lpstr>If an end user wants a file tomorrow, what does the helpdesk do? If there’s a disaster, who gets called, does the helpdesk keep trying? If a new member of staff is starting today, who’s handling that? What does the client need to know is high risk currently? Are we clear on hardware procurement and who’s doing it? When are we cutting off access for the incumbent provider? Any random staff members who use unusual access methods? Is everyone completely aware of the takeover?  Has material such as the IT Charter been sent out?</vt:lpstr>
      <vt:lpstr>Discover those nuances</vt:lpstr>
      <vt:lpstr>DISCOVERY VISIT OBJECTIVES</vt:lpstr>
      <vt:lpstr>Re-enforce the journey with their staff</vt:lpstr>
      <vt:lpstr>WHAT’S NEXT &amp; it CHARTER </vt:lpstr>
      <vt:lpstr>Image SLide</vt:lpstr>
      <vt:lpstr>THANK YOU</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Stamp out support</dc:title>
  <dc:creator>Yusuf Yeganeh</dc:creator>
  <cp:lastModifiedBy>Yusuf Yeganeh</cp:lastModifiedBy>
  <cp:revision>8</cp:revision>
  <dcterms:created xsi:type="dcterms:W3CDTF">2023-11-24T16:32:23Z</dcterms:created>
  <dcterms:modified xsi:type="dcterms:W3CDTF">2024-08-30T15:45:24Z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0x010100DEEA25CC0A0AC24199CDC46C25B8B0BC</vt:lpwstr>
  </property>
  <property fmtid="{D5CDD505-2E9C-101B-9397-08002B2CF9AE}" pid="3" name="MediaServiceImageTags">
    <vt:lpwstr/>
  </property>
</Properties>
</file>